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33_E528ECC8.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10C_397C8DE6.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118_E598F296.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121_7041F8C4.xml" ContentType="application/vnd.ms-powerpoint.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modernComment_132_ECCE18EB.xml" ContentType="application/vnd.ms-powerpoint.comments+xml"/>
  <Override PartName="/ppt/notesSlides/notesSlide29.xml" ContentType="application/vnd.openxmlformats-officedocument.presentationml.notesSlide+xml"/>
  <Override PartName="/ppt/comments/modernComment_10E_DEFBD7C9.xml" ContentType="application/vnd.ms-powerpoint.comments+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95" r:id="rId2"/>
  </p:sldMasterIdLst>
  <p:notesMasterIdLst>
    <p:notesMasterId r:id="rId62"/>
  </p:notesMasterIdLst>
  <p:sldIdLst>
    <p:sldId id="256" r:id="rId3"/>
    <p:sldId id="262" r:id="rId4"/>
    <p:sldId id="316" r:id="rId5"/>
    <p:sldId id="321" r:id="rId6"/>
    <p:sldId id="356" r:id="rId7"/>
    <p:sldId id="355" r:id="rId8"/>
    <p:sldId id="259" r:id="rId9"/>
    <p:sldId id="263" r:id="rId10"/>
    <p:sldId id="358" r:id="rId11"/>
    <p:sldId id="361" r:id="rId12"/>
    <p:sldId id="359" r:id="rId13"/>
    <p:sldId id="362" r:id="rId14"/>
    <p:sldId id="364" r:id="rId15"/>
    <p:sldId id="365" r:id="rId16"/>
    <p:sldId id="307" r:id="rId17"/>
    <p:sldId id="308" r:id="rId18"/>
    <p:sldId id="309" r:id="rId19"/>
    <p:sldId id="310" r:id="rId20"/>
    <p:sldId id="304" r:id="rId21"/>
    <p:sldId id="370" r:id="rId22"/>
    <p:sldId id="371" r:id="rId23"/>
    <p:sldId id="372" r:id="rId24"/>
    <p:sldId id="373" r:id="rId25"/>
    <p:sldId id="267" r:id="rId26"/>
    <p:sldId id="374" r:id="rId27"/>
    <p:sldId id="375" r:id="rId28"/>
    <p:sldId id="268" r:id="rId29"/>
    <p:sldId id="376" r:id="rId30"/>
    <p:sldId id="276" r:id="rId31"/>
    <p:sldId id="277" r:id="rId32"/>
    <p:sldId id="305" r:id="rId33"/>
    <p:sldId id="377" r:id="rId34"/>
    <p:sldId id="272" r:id="rId35"/>
    <p:sldId id="273" r:id="rId36"/>
    <p:sldId id="280" r:id="rId37"/>
    <p:sldId id="275" r:id="rId38"/>
    <p:sldId id="278" r:id="rId39"/>
    <p:sldId id="281" r:id="rId40"/>
    <p:sldId id="282" r:id="rId41"/>
    <p:sldId id="283" r:id="rId42"/>
    <p:sldId id="284" r:id="rId43"/>
    <p:sldId id="285" r:id="rId44"/>
    <p:sldId id="286" r:id="rId45"/>
    <p:sldId id="287" r:id="rId46"/>
    <p:sldId id="288" r:id="rId47"/>
    <p:sldId id="289" r:id="rId48"/>
    <p:sldId id="290" r:id="rId49"/>
    <p:sldId id="293" r:id="rId50"/>
    <p:sldId id="378" r:id="rId51"/>
    <p:sldId id="379" r:id="rId52"/>
    <p:sldId id="380" r:id="rId53"/>
    <p:sldId id="381" r:id="rId54"/>
    <p:sldId id="291" r:id="rId55"/>
    <p:sldId id="382" r:id="rId56"/>
    <p:sldId id="354" r:id="rId57"/>
    <p:sldId id="306" r:id="rId58"/>
    <p:sldId id="270" r:id="rId59"/>
    <p:sldId id="318" r:id="rId60"/>
    <p:sldId id="260"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12BFB00-A04E-7BEA-728C-14E8CC53C70E}" name="Julia Forestell" initials="JF" userId="999ca1335fb06655" providerId="Windows Live"/>
  <p188:author id="{0022874B-FF60-7150-B045-5D65910AB8F7}" name="Han Yu" initials="" userId="S::han.yu2@mail.mcgill.ca::2a1e4411-1f30-41b5-b796-42b7e7f4a6cb" providerId="AD"/>
  <p188:author id="{6A36FEEB-CBE1-01D6-0E00-BD6DC0F3B72C}" name="Adrien Osakwe" initials="AO" userId="S::adrien.osakwe@mail.mcgill.ca::7a3e290c-eb83-484b-8e3d-d46ef233347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4725EC-1070-324E-8C01-ADD842ACC436}" v="83" dt="2025-02-20T01:43:51.6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93"/>
    <p:restoredTop sz="82147"/>
  </p:normalViewPr>
  <p:slideViewPr>
    <p:cSldViewPr snapToGrid="0">
      <p:cViewPr varScale="1">
        <p:scale>
          <a:sx n="84" d="100"/>
          <a:sy n="84" d="100"/>
        </p:scale>
        <p:origin x="216" y="11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69" Type="http://schemas.microsoft.com/office/2018/10/relationships/authors" Target="author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microsoft.com/office/2016/11/relationships/changesInfo" Target="changesInfos/changesInfo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n Yu" userId="2a1e4411-1f30-41b5-b796-42b7e7f4a6cb" providerId="ADAL" clId="{AD4725EC-1070-324E-8C01-ADD842ACC436}"/>
    <pc:docChg chg="undo redo custSel delSld modSld sldOrd modMainMaster modNotesMaster">
      <pc:chgData name="Han Yu" userId="2a1e4411-1f30-41b5-b796-42b7e7f4a6cb" providerId="ADAL" clId="{AD4725EC-1070-324E-8C01-ADD842ACC436}" dt="2025-02-20T02:16:03.807" v="717" actId="2696"/>
      <pc:docMkLst>
        <pc:docMk/>
      </pc:docMkLst>
      <pc:sldChg chg="modSp mod">
        <pc:chgData name="Han Yu" userId="2a1e4411-1f30-41b5-b796-42b7e7f4a6cb" providerId="ADAL" clId="{AD4725EC-1070-324E-8C01-ADD842ACC436}" dt="2025-02-18T16:36:41.572" v="380" actId="1076"/>
        <pc:sldMkLst>
          <pc:docMk/>
          <pc:sldMk cId="3959237559" sldId="256"/>
        </pc:sldMkLst>
        <pc:spChg chg="mod">
          <ac:chgData name="Han Yu" userId="2a1e4411-1f30-41b5-b796-42b7e7f4a6cb" providerId="ADAL" clId="{AD4725EC-1070-324E-8C01-ADD842ACC436}" dt="2025-02-18T16:21:03.079" v="0"/>
          <ac:spMkLst>
            <pc:docMk/>
            <pc:sldMk cId="3959237559" sldId="256"/>
            <ac:spMk id="2" creationId="{10C0557F-5508-20BC-7CF6-DF79F9930C8B}"/>
          </ac:spMkLst>
        </pc:spChg>
        <pc:spChg chg="mod">
          <ac:chgData name="Han Yu" userId="2a1e4411-1f30-41b5-b796-42b7e7f4a6cb" providerId="ADAL" clId="{AD4725EC-1070-324E-8C01-ADD842ACC436}" dt="2025-02-18T16:21:03.079" v="0"/>
          <ac:spMkLst>
            <pc:docMk/>
            <pc:sldMk cId="3959237559" sldId="256"/>
            <ac:spMk id="3" creationId="{0FB63238-044F-8105-921A-4FF9DAABC623}"/>
          </ac:spMkLst>
        </pc:spChg>
        <pc:picChg chg="mod">
          <ac:chgData name="Han Yu" userId="2a1e4411-1f30-41b5-b796-42b7e7f4a6cb" providerId="ADAL" clId="{AD4725EC-1070-324E-8C01-ADD842ACC436}" dt="2025-02-18T16:21:03.079" v="0"/>
          <ac:picMkLst>
            <pc:docMk/>
            <pc:sldMk cId="3959237559" sldId="256"/>
            <ac:picMk id="4" creationId="{066627F5-A421-7923-C8B5-F18D00881B65}"/>
          </ac:picMkLst>
        </pc:picChg>
        <pc:picChg chg="mod">
          <ac:chgData name="Han Yu" userId="2a1e4411-1f30-41b5-b796-42b7e7f4a6cb" providerId="ADAL" clId="{AD4725EC-1070-324E-8C01-ADD842ACC436}" dt="2025-02-18T16:36:41.572" v="380" actId="1076"/>
          <ac:picMkLst>
            <pc:docMk/>
            <pc:sldMk cId="3959237559" sldId="256"/>
            <ac:picMk id="5" creationId="{2DDE354E-9C72-C97A-ABA7-2ED012F3C746}"/>
          </ac:picMkLst>
        </pc:picChg>
        <pc:picChg chg="mod">
          <ac:chgData name="Han Yu" userId="2a1e4411-1f30-41b5-b796-42b7e7f4a6cb" providerId="ADAL" clId="{AD4725EC-1070-324E-8C01-ADD842ACC436}" dt="2025-02-18T16:22:48.119" v="15" actId="1076"/>
          <ac:picMkLst>
            <pc:docMk/>
            <pc:sldMk cId="3959237559" sldId="256"/>
            <ac:picMk id="1030" creationId="{6507E1C5-548F-4199-31FA-C8E0B0FF27CD}"/>
          </ac:picMkLst>
        </pc:picChg>
      </pc:sldChg>
      <pc:sldChg chg="modSp mod modNotes">
        <pc:chgData name="Han Yu" userId="2a1e4411-1f30-41b5-b796-42b7e7f4a6cb" providerId="ADAL" clId="{AD4725EC-1070-324E-8C01-ADD842ACC436}" dt="2025-02-18T16:38:05.274" v="394" actId="404"/>
        <pc:sldMkLst>
          <pc:docMk/>
          <pc:sldMk cId="3744309725" sldId="259"/>
        </pc:sldMkLst>
        <pc:spChg chg="mod">
          <ac:chgData name="Han Yu" userId="2a1e4411-1f30-41b5-b796-42b7e7f4a6cb" providerId="ADAL" clId="{AD4725EC-1070-324E-8C01-ADD842ACC436}" dt="2025-02-18T16:38:05.274" v="394" actId="404"/>
          <ac:spMkLst>
            <pc:docMk/>
            <pc:sldMk cId="3744309725" sldId="259"/>
            <ac:spMk id="2" creationId="{19A7E345-9220-09D2-F51B-D472B65AE755}"/>
          </ac:spMkLst>
        </pc:spChg>
        <pc:spChg chg="mod">
          <ac:chgData name="Han Yu" userId="2a1e4411-1f30-41b5-b796-42b7e7f4a6cb" providerId="ADAL" clId="{AD4725EC-1070-324E-8C01-ADD842ACC436}" dt="2025-02-18T16:21:03.079" v="0"/>
          <ac:spMkLst>
            <pc:docMk/>
            <pc:sldMk cId="3744309725" sldId="259"/>
            <ac:spMk id="3" creationId="{607FB292-2B0A-7084-DDDE-C4D954FF7CEC}"/>
          </ac:spMkLst>
        </pc:spChg>
        <pc:graphicFrameChg chg="mod modGraphic">
          <ac:chgData name="Han Yu" userId="2a1e4411-1f30-41b5-b796-42b7e7f4a6cb" providerId="ADAL" clId="{AD4725EC-1070-324E-8C01-ADD842ACC436}" dt="2025-02-18T16:23:37.130" v="50" actId="14100"/>
          <ac:graphicFrameMkLst>
            <pc:docMk/>
            <pc:sldMk cId="3744309725" sldId="259"/>
            <ac:graphicFrameMk id="4" creationId="{25D35575-B176-9945-2DA6-DE5C2C3D9FF2}"/>
          </ac:graphicFrameMkLst>
        </pc:graphicFrameChg>
      </pc:sldChg>
      <pc:sldChg chg="addSp delSp modSp">
        <pc:chgData name="Han Yu" userId="2a1e4411-1f30-41b5-b796-42b7e7f4a6cb" providerId="ADAL" clId="{AD4725EC-1070-324E-8C01-ADD842ACC436}" dt="2025-02-18T16:36:27.412" v="379" actId="478"/>
        <pc:sldMkLst>
          <pc:docMk/>
          <pc:sldMk cId="3735510520" sldId="260"/>
        </pc:sldMkLst>
        <pc:spChg chg="mod">
          <ac:chgData name="Han Yu" userId="2a1e4411-1f30-41b5-b796-42b7e7f4a6cb" providerId="ADAL" clId="{AD4725EC-1070-324E-8C01-ADD842ACC436}" dt="2025-02-18T16:21:03.079" v="0"/>
          <ac:spMkLst>
            <pc:docMk/>
            <pc:sldMk cId="3735510520" sldId="260"/>
            <ac:spMk id="2" creationId="{2B830F0B-3D18-9732-3108-323F8DEEBA14}"/>
          </ac:spMkLst>
        </pc:spChg>
        <pc:picChg chg="add mod">
          <ac:chgData name="Han Yu" userId="2a1e4411-1f30-41b5-b796-42b7e7f4a6cb" providerId="ADAL" clId="{AD4725EC-1070-324E-8C01-ADD842ACC436}" dt="2025-02-18T16:36:12.001" v="373"/>
          <ac:picMkLst>
            <pc:docMk/>
            <pc:sldMk cId="3735510520" sldId="260"/>
            <ac:picMk id="4" creationId="{7FEE8E2A-5B9F-81B9-64F6-37E3C6E53F34}"/>
          </ac:picMkLst>
        </pc:picChg>
      </pc:sldChg>
      <pc:sldChg chg="addSp delSp modSp">
        <pc:chgData name="Han Yu" userId="2a1e4411-1f30-41b5-b796-42b7e7f4a6cb" providerId="ADAL" clId="{AD4725EC-1070-324E-8C01-ADD842ACC436}" dt="2025-02-18T16:22:51.434" v="18"/>
        <pc:sldMkLst>
          <pc:docMk/>
          <pc:sldMk cId="4072911522" sldId="262"/>
        </pc:sldMkLst>
        <pc:spChg chg="mod">
          <ac:chgData name="Han Yu" userId="2a1e4411-1f30-41b5-b796-42b7e7f4a6cb" providerId="ADAL" clId="{AD4725EC-1070-324E-8C01-ADD842ACC436}" dt="2025-02-18T16:21:03.079" v="0"/>
          <ac:spMkLst>
            <pc:docMk/>
            <pc:sldMk cId="4072911522" sldId="262"/>
            <ac:spMk id="2" creationId="{2B830F0B-3D18-9732-3108-323F8DEEBA14}"/>
          </ac:spMkLst>
        </pc:spChg>
        <pc:picChg chg="add mod">
          <ac:chgData name="Han Yu" userId="2a1e4411-1f30-41b5-b796-42b7e7f4a6cb" providerId="ADAL" clId="{AD4725EC-1070-324E-8C01-ADD842ACC436}" dt="2025-02-18T16:22:51.434" v="18"/>
          <ac:picMkLst>
            <pc:docMk/>
            <pc:sldMk cId="4072911522" sldId="262"/>
            <ac:picMk id="4" creationId="{9F59B471-94C5-BA08-2125-168E61885BAC}"/>
          </ac:picMkLst>
        </pc:picChg>
      </pc:sldChg>
      <pc:sldChg chg="addSp delSp modSp mod ord modShow">
        <pc:chgData name="Han Yu" userId="2a1e4411-1f30-41b5-b796-42b7e7f4a6cb" providerId="ADAL" clId="{AD4725EC-1070-324E-8C01-ADD842ACC436}" dt="2025-02-19T22:26:47.511" v="536" actId="729"/>
        <pc:sldMkLst>
          <pc:docMk/>
          <pc:sldMk cId="3349903252" sldId="263"/>
        </pc:sldMkLst>
        <pc:spChg chg="mod">
          <ac:chgData name="Han Yu" userId="2a1e4411-1f30-41b5-b796-42b7e7f4a6cb" providerId="ADAL" clId="{AD4725EC-1070-324E-8C01-ADD842ACC436}" dt="2025-02-19T22:17:11.210" v="506" actId="20577"/>
          <ac:spMkLst>
            <pc:docMk/>
            <pc:sldMk cId="3349903252" sldId="263"/>
            <ac:spMk id="2" creationId="{5A14E3D9-D069-E5A9-1B26-A90531786891}"/>
          </ac:spMkLst>
        </pc:spChg>
        <pc:spChg chg="del mod">
          <ac:chgData name="Han Yu" userId="2a1e4411-1f30-41b5-b796-42b7e7f4a6cb" providerId="ADAL" clId="{AD4725EC-1070-324E-8C01-ADD842ACC436}" dt="2025-02-19T22:21:01.841" v="508" actId="478"/>
          <ac:spMkLst>
            <pc:docMk/>
            <pc:sldMk cId="3349903252" sldId="263"/>
            <ac:spMk id="3" creationId="{4FB4F98A-A727-B33E-5A6D-609196AEC651}"/>
          </ac:spMkLst>
        </pc:spChg>
        <pc:spChg chg="add mod">
          <ac:chgData name="Han Yu" userId="2a1e4411-1f30-41b5-b796-42b7e7f4a6cb" providerId="ADAL" clId="{AD4725EC-1070-324E-8C01-ADD842ACC436}" dt="2025-02-19T22:24:26.670" v="535" actId="20577"/>
          <ac:spMkLst>
            <pc:docMk/>
            <pc:sldMk cId="3349903252" sldId="263"/>
            <ac:spMk id="4" creationId="{7AFC93C1-1C7C-E437-ED75-3C623D24DF77}"/>
          </ac:spMkLst>
        </pc:spChg>
        <pc:spChg chg="add mod">
          <ac:chgData name="Han Yu" userId="2a1e4411-1f30-41b5-b796-42b7e7f4a6cb" providerId="ADAL" clId="{AD4725EC-1070-324E-8C01-ADD842ACC436}" dt="2025-02-19T22:22:44.053" v="523" actId="1076"/>
          <ac:spMkLst>
            <pc:docMk/>
            <pc:sldMk cId="3349903252" sldId="263"/>
            <ac:spMk id="6" creationId="{D885DE06-A445-2BFC-3BD1-8D57901A6344}"/>
          </ac:spMkLst>
        </pc:spChg>
        <pc:picChg chg="add mod">
          <ac:chgData name="Han Yu" userId="2a1e4411-1f30-41b5-b796-42b7e7f4a6cb" providerId="ADAL" clId="{AD4725EC-1070-324E-8C01-ADD842ACC436}" dt="2025-02-19T22:22:44.053" v="523" actId="1076"/>
          <ac:picMkLst>
            <pc:docMk/>
            <pc:sldMk cId="3349903252" sldId="263"/>
            <ac:picMk id="5" creationId="{9400E06B-5496-B5B7-1057-17D5230B68D6}"/>
          </ac:picMkLst>
        </pc:picChg>
        <pc:picChg chg="mod">
          <ac:chgData name="Han Yu" userId="2a1e4411-1f30-41b5-b796-42b7e7f4a6cb" providerId="ADAL" clId="{AD4725EC-1070-324E-8C01-ADD842ACC436}" dt="2025-02-19T22:23:05.201" v="527" actId="1076"/>
          <ac:picMkLst>
            <pc:docMk/>
            <pc:sldMk cId="3349903252" sldId="263"/>
            <ac:picMk id="4098" creationId="{195E5089-4B36-79EA-C29D-BBA3D7388636}"/>
          </ac:picMkLst>
        </pc:picChg>
      </pc:sldChg>
      <pc:sldChg chg="modSp mod">
        <pc:chgData name="Han Yu" userId="2a1e4411-1f30-41b5-b796-42b7e7f4a6cb" providerId="ADAL" clId="{AD4725EC-1070-324E-8C01-ADD842ACC436}" dt="2025-02-18T16:25:35.117" v="76" actId="403"/>
        <pc:sldMkLst>
          <pc:docMk/>
          <pc:sldMk cId="992388300" sldId="267"/>
        </pc:sldMkLst>
        <pc:spChg chg="mod">
          <ac:chgData name="Han Yu" userId="2a1e4411-1f30-41b5-b796-42b7e7f4a6cb" providerId="ADAL" clId="{AD4725EC-1070-324E-8C01-ADD842ACC436}" dt="2025-02-18T16:25:35.117" v="76" actId="403"/>
          <ac:spMkLst>
            <pc:docMk/>
            <pc:sldMk cId="992388300" sldId="267"/>
            <ac:spMk id="2" creationId="{346CFE7B-9924-F2FF-F4A0-B56082FB8604}"/>
          </ac:spMkLst>
        </pc:spChg>
        <pc:spChg chg="mod">
          <ac:chgData name="Han Yu" userId="2a1e4411-1f30-41b5-b796-42b7e7f4a6cb" providerId="ADAL" clId="{AD4725EC-1070-324E-8C01-ADD842ACC436}" dt="2025-02-18T16:21:03.079" v="0"/>
          <ac:spMkLst>
            <pc:docMk/>
            <pc:sldMk cId="992388300" sldId="267"/>
            <ac:spMk id="6" creationId="{99399F4F-03AC-EE09-F640-C4CF269A0664}"/>
          </ac:spMkLst>
        </pc:spChg>
        <pc:picChg chg="mod">
          <ac:chgData name="Han Yu" userId="2a1e4411-1f30-41b5-b796-42b7e7f4a6cb" providerId="ADAL" clId="{AD4725EC-1070-324E-8C01-ADD842ACC436}" dt="2025-02-18T16:21:03.079" v="0"/>
          <ac:picMkLst>
            <pc:docMk/>
            <pc:sldMk cId="992388300" sldId="267"/>
            <ac:picMk id="5" creationId="{33E5FBA1-62E6-66FB-CE87-54AC628AA83C}"/>
          </ac:picMkLst>
        </pc:picChg>
      </pc:sldChg>
      <pc:sldChg chg="modSp mod">
        <pc:chgData name="Han Yu" userId="2a1e4411-1f30-41b5-b796-42b7e7f4a6cb" providerId="ADAL" clId="{AD4725EC-1070-324E-8C01-ADD842ACC436}" dt="2025-02-18T16:27:35.671" v="99" actId="403"/>
        <pc:sldMkLst>
          <pc:docMk/>
          <pc:sldMk cId="964464102" sldId="268"/>
        </pc:sldMkLst>
        <pc:spChg chg="mod">
          <ac:chgData name="Han Yu" userId="2a1e4411-1f30-41b5-b796-42b7e7f4a6cb" providerId="ADAL" clId="{AD4725EC-1070-324E-8C01-ADD842ACC436}" dt="2025-02-18T16:27:35.671" v="99" actId="403"/>
          <ac:spMkLst>
            <pc:docMk/>
            <pc:sldMk cId="964464102" sldId="268"/>
            <ac:spMk id="2" creationId="{B021FDB3-D868-BFEE-6C84-F5E9F9A45128}"/>
          </ac:spMkLst>
        </pc:spChg>
        <pc:spChg chg="mod">
          <ac:chgData name="Han Yu" userId="2a1e4411-1f30-41b5-b796-42b7e7f4a6cb" providerId="ADAL" clId="{AD4725EC-1070-324E-8C01-ADD842ACC436}" dt="2025-02-18T16:21:03.079" v="0"/>
          <ac:spMkLst>
            <pc:docMk/>
            <pc:sldMk cId="964464102" sldId="268"/>
            <ac:spMk id="4" creationId="{712872AE-ED28-B7D5-37F4-7345A222EA13}"/>
          </ac:spMkLst>
        </pc:spChg>
        <pc:spChg chg="mod">
          <ac:chgData name="Han Yu" userId="2a1e4411-1f30-41b5-b796-42b7e7f4a6cb" providerId="ADAL" clId="{AD4725EC-1070-324E-8C01-ADD842ACC436}" dt="2025-02-18T16:21:03.079" v="0"/>
          <ac:spMkLst>
            <pc:docMk/>
            <pc:sldMk cId="964464102" sldId="268"/>
            <ac:spMk id="5" creationId="{E937E9E7-7BC6-9C48-33DC-DEFDD1A326E0}"/>
          </ac:spMkLst>
        </pc:spChg>
        <pc:picChg chg="mod">
          <ac:chgData name="Han Yu" userId="2a1e4411-1f30-41b5-b796-42b7e7f4a6cb" providerId="ADAL" clId="{AD4725EC-1070-324E-8C01-ADD842ACC436}" dt="2025-02-18T16:21:03.079" v="0"/>
          <ac:picMkLst>
            <pc:docMk/>
            <pc:sldMk cId="964464102" sldId="268"/>
            <ac:picMk id="8" creationId="{609D9CB9-CC52-415D-EA6A-B78140F49CC1}"/>
          </ac:picMkLst>
        </pc:picChg>
        <pc:picChg chg="mod">
          <ac:chgData name="Han Yu" userId="2a1e4411-1f30-41b5-b796-42b7e7f4a6cb" providerId="ADAL" clId="{AD4725EC-1070-324E-8C01-ADD842ACC436}" dt="2025-02-18T16:21:03.079" v="0"/>
          <ac:picMkLst>
            <pc:docMk/>
            <pc:sldMk cId="964464102" sldId="268"/>
            <ac:picMk id="13" creationId="{67041D91-48A4-73F7-1081-B6ECB08A4F01}"/>
          </ac:picMkLst>
        </pc:picChg>
        <pc:picChg chg="mod">
          <ac:chgData name="Han Yu" userId="2a1e4411-1f30-41b5-b796-42b7e7f4a6cb" providerId="ADAL" clId="{AD4725EC-1070-324E-8C01-ADD842ACC436}" dt="2025-02-18T16:21:03.079" v="0"/>
          <ac:picMkLst>
            <pc:docMk/>
            <pc:sldMk cId="964464102" sldId="268"/>
            <ac:picMk id="15" creationId="{D6968B0D-83E3-B9BD-6C76-1C4F4FB29C79}"/>
          </ac:picMkLst>
        </pc:picChg>
      </pc:sldChg>
      <pc:sldChg chg="addSp modSp mod modNotes modNotesTx">
        <pc:chgData name="Han Yu" userId="2a1e4411-1f30-41b5-b796-42b7e7f4a6cb" providerId="ADAL" clId="{AD4725EC-1070-324E-8C01-ADD842ACC436}" dt="2025-02-18T16:35:10.643" v="362" actId="20577"/>
        <pc:sldMkLst>
          <pc:docMk/>
          <pc:sldMk cId="3741046729" sldId="270"/>
        </pc:sldMkLst>
        <pc:spChg chg="mod">
          <ac:chgData name="Han Yu" userId="2a1e4411-1f30-41b5-b796-42b7e7f4a6cb" providerId="ADAL" clId="{AD4725EC-1070-324E-8C01-ADD842ACC436}" dt="2025-02-18T16:21:03.079" v="0"/>
          <ac:spMkLst>
            <pc:docMk/>
            <pc:sldMk cId="3741046729" sldId="270"/>
            <ac:spMk id="2" creationId="{D41B466B-0FAB-6707-8CA9-B1D2A747AFE1}"/>
          </ac:spMkLst>
        </pc:spChg>
        <pc:spChg chg="mod">
          <ac:chgData name="Han Yu" userId="2a1e4411-1f30-41b5-b796-42b7e7f4a6cb" providerId="ADAL" clId="{AD4725EC-1070-324E-8C01-ADD842ACC436}" dt="2025-02-18T16:35:07.475" v="361" actId="20577"/>
          <ac:spMkLst>
            <pc:docMk/>
            <pc:sldMk cId="3741046729" sldId="270"/>
            <ac:spMk id="3" creationId="{CFA19B4F-BCCA-D246-6C68-987B66360256}"/>
          </ac:spMkLst>
        </pc:spChg>
        <pc:spChg chg="add mod">
          <ac:chgData name="Han Yu" userId="2a1e4411-1f30-41b5-b796-42b7e7f4a6cb" providerId="ADAL" clId="{AD4725EC-1070-324E-8C01-ADD842ACC436}" dt="2025-02-18T16:34:16.235" v="307" actId="403"/>
          <ac:spMkLst>
            <pc:docMk/>
            <pc:sldMk cId="3741046729" sldId="270"/>
            <ac:spMk id="4" creationId="{BDDA91B0-F96C-8E79-5905-2E88B6935120}"/>
          </ac:spMkLst>
        </pc:spChg>
      </pc:sldChg>
      <pc:sldChg chg="modSp">
        <pc:chgData name="Han Yu" userId="2a1e4411-1f30-41b5-b796-42b7e7f4a6cb" providerId="ADAL" clId="{AD4725EC-1070-324E-8C01-ADD842ACC436}" dt="2025-02-18T16:21:03.079" v="0"/>
        <pc:sldMkLst>
          <pc:docMk/>
          <pc:sldMk cId="1995462924" sldId="272"/>
        </pc:sldMkLst>
        <pc:spChg chg="mod">
          <ac:chgData name="Han Yu" userId="2a1e4411-1f30-41b5-b796-42b7e7f4a6cb" providerId="ADAL" clId="{AD4725EC-1070-324E-8C01-ADD842ACC436}" dt="2025-02-18T16:21:03.079" v="0"/>
          <ac:spMkLst>
            <pc:docMk/>
            <pc:sldMk cId="1995462924" sldId="272"/>
            <ac:spMk id="4" creationId="{2D69F724-35B4-911E-24DF-C8B66CBCE466}"/>
          </ac:spMkLst>
        </pc:spChg>
        <pc:spChg chg="mod">
          <ac:chgData name="Han Yu" userId="2a1e4411-1f30-41b5-b796-42b7e7f4a6cb" providerId="ADAL" clId="{AD4725EC-1070-324E-8C01-ADD842ACC436}" dt="2025-02-18T16:21:03.079" v="0"/>
          <ac:spMkLst>
            <pc:docMk/>
            <pc:sldMk cId="1995462924" sldId="272"/>
            <ac:spMk id="9" creationId="{06B83E35-4E99-CDFA-BE6A-B58011F58760}"/>
          </ac:spMkLst>
        </pc:spChg>
        <pc:picChg chg="mod">
          <ac:chgData name="Han Yu" userId="2a1e4411-1f30-41b5-b796-42b7e7f4a6cb" providerId="ADAL" clId="{AD4725EC-1070-324E-8C01-ADD842ACC436}" dt="2025-02-18T16:21:03.079" v="0"/>
          <ac:picMkLst>
            <pc:docMk/>
            <pc:sldMk cId="1995462924" sldId="272"/>
            <ac:picMk id="11" creationId="{5180A411-14F2-5141-9053-7DD1B21D0659}"/>
          </ac:picMkLst>
        </pc:picChg>
        <pc:picChg chg="mod">
          <ac:chgData name="Han Yu" userId="2a1e4411-1f30-41b5-b796-42b7e7f4a6cb" providerId="ADAL" clId="{AD4725EC-1070-324E-8C01-ADD842ACC436}" dt="2025-02-18T16:21:03.079" v="0"/>
          <ac:picMkLst>
            <pc:docMk/>
            <pc:sldMk cId="1995462924" sldId="272"/>
            <ac:picMk id="13" creationId="{84048156-F704-9696-4A98-CCCE769C9718}"/>
          </ac:picMkLst>
        </pc:picChg>
        <pc:picChg chg="mod">
          <ac:chgData name="Han Yu" userId="2a1e4411-1f30-41b5-b796-42b7e7f4a6cb" providerId="ADAL" clId="{AD4725EC-1070-324E-8C01-ADD842ACC436}" dt="2025-02-18T16:21:03.079" v="0"/>
          <ac:picMkLst>
            <pc:docMk/>
            <pc:sldMk cId="1995462924" sldId="272"/>
            <ac:picMk id="15" creationId="{AF56A03D-BA52-CD3A-3D05-7D580641B066}"/>
          </ac:picMkLst>
        </pc:picChg>
      </pc:sldChg>
      <pc:sldChg chg="modSp mod">
        <pc:chgData name="Han Yu" userId="2a1e4411-1f30-41b5-b796-42b7e7f4a6cb" providerId="ADAL" clId="{AD4725EC-1070-324E-8C01-ADD842ACC436}" dt="2025-02-18T16:28:29.305" v="129" actId="403"/>
        <pc:sldMkLst>
          <pc:docMk/>
          <pc:sldMk cId="3151152788" sldId="273"/>
        </pc:sldMkLst>
        <pc:spChg chg="mod">
          <ac:chgData name="Han Yu" userId="2a1e4411-1f30-41b5-b796-42b7e7f4a6cb" providerId="ADAL" clId="{AD4725EC-1070-324E-8C01-ADD842ACC436}" dt="2025-02-18T16:28:29.305" v="129" actId="403"/>
          <ac:spMkLst>
            <pc:docMk/>
            <pc:sldMk cId="3151152788" sldId="273"/>
            <ac:spMk id="2" creationId="{5E8627BF-E122-EE94-9A18-323109CF4A57}"/>
          </ac:spMkLst>
        </pc:spChg>
        <pc:spChg chg="mod">
          <ac:chgData name="Han Yu" userId="2a1e4411-1f30-41b5-b796-42b7e7f4a6cb" providerId="ADAL" clId="{AD4725EC-1070-324E-8C01-ADD842ACC436}" dt="2025-02-18T16:21:03.079" v="0"/>
          <ac:spMkLst>
            <pc:docMk/>
            <pc:sldMk cId="3151152788" sldId="273"/>
            <ac:spMk id="3" creationId="{C3E1B5D5-7569-3334-FCC4-1D0994DADC2A}"/>
          </ac:spMkLst>
        </pc:spChg>
        <pc:spChg chg="mod">
          <ac:chgData name="Han Yu" userId="2a1e4411-1f30-41b5-b796-42b7e7f4a6cb" providerId="ADAL" clId="{AD4725EC-1070-324E-8C01-ADD842ACC436}" dt="2025-02-18T16:21:03.079" v="0"/>
          <ac:spMkLst>
            <pc:docMk/>
            <pc:sldMk cId="3151152788" sldId="273"/>
            <ac:spMk id="8" creationId="{937CBC21-BD0C-7C8B-2666-297B9945C7A1}"/>
          </ac:spMkLst>
        </pc:spChg>
        <pc:picChg chg="mod">
          <ac:chgData name="Han Yu" userId="2a1e4411-1f30-41b5-b796-42b7e7f4a6cb" providerId="ADAL" clId="{AD4725EC-1070-324E-8C01-ADD842ACC436}" dt="2025-02-18T16:21:03.079" v="0"/>
          <ac:picMkLst>
            <pc:docMk/>
            <pc:sldMk cId="3151152788" sldId="273"/>
            <ac:picMk id="5" creationId="{A4AB155F-CE84-5EC3-6782-18A9F5A6E87A}"/>
          </ac:picMkLst>
        </pc:picChg>
      </pc:sldChg>
      <pc:sldChg chg="addSp delSp modSp mod modNotes">
        <pc:chgData name="Han Yu" userId="2a1e4411-1f30-41b5-b796-42b7e7f4a6cb" providerId="ADAL" clId="{AD4725EC-1070-324E-8C01-ADD842ACC436}" dt="2025-02-18T16:28:59.822" v="145" actId="1076"/>
        <pc:sldMkLst>
          <pc:docMk/>
          <pc:sldMk cId="3796610347" sldId="275"/>
        </pc:sldMkLst>
        <pc:spChg chg="mod">
          <ac:chgData name="Han Yu" userId="2a1e4411-1f30-41b5-b796-42b7e7f4a6cb" providerId="ADAL" clId="{AD4725EC-1070-324E-8C01-ADD842ACC436}" dt="2025-02-18T16:28:59.822" v="145" actId="1076"/>
          <ac:spMkLst>
            <pc:docMk/>
            <pc:sldMk cId="3796610347" sldId="275"/>
            <ac:spMk id="3" creationId="{8CEBD654-AFF6-D097-E47A-96C0344D6043}"/>
          </ac:spMkLst>
        </pc:spChg>
        <pc:spChg chg="mod">
          <ac:chgData name="Han Yu" userId="2a1e4411-1f30-41b5-b796-42b7e7f4a6cb" providerId="ADAL" clId="{AD4725EC-1070-324E-8C01-ADD842ACC436}" dt="2025-02-18T16:28:48.341" v="140" actId="1076"/>
          <ac:spMkLst>
            <pc:docMk/>
            <pc:sldMk cId="3796610347" sldId="275"/>
            <ac:spMk id="4" creationId="{F8C32591-E422-6BE2-A59F-8A60619102D6}"/>
          </ac:spMkLst>
        </pc:spChg>
        <pc:spChg chg="mod">
          <ac:chgData name="Han Yu" userId="2a1e4411-1f30-41b5-b796-42b7e7f4a6cb" providerId="ADAL" clId="{AD4725EC-1070-324E-8C01-ADD842ACC436}" dt="2025-02-18T16:21:03.079" v="0"/>
          <ac:spMkLst>
            <pc:docMk/>
            <pc:sldMk cId="3796610347" sldId="275"/>
            <ac:spMk id="5" creationId="{2C918370-14D6-9143-3D4E-8C42D50E2FF8}"/>
          </ac:spMkLst>
        </pc:spChg>
        <pc:spChg chg="add mod">
          <ac:chgData name="Han Yu" userId="2a1e4411-1f30-41b5-b796-42b7e7f4a6cb" providerId="ADAL" clId="{AD4725EC-1070-324E-8C01-ADD842ACC436}" dt="2025-02-18T16:28:44.729" v="139" actId="20577"/>
          <ac:spMkLst>
            <pc:docMk/>
            <pc:sldMk cId="3796610347" sldId="275"/>
            <ac:spMk id="7" creationId="{6FFA5EFF-CDE2-28EE-1692-16E1E50B16E7}"/>
          </ac:spMkLst>
        </pc:spChg>
        <pc:picChg chg="mod">
          <ac:chgData name="Han Yu" userId="2a1e4411-1f30-41b5-b796-42b7e7f4a6cb" providerId="ADAL" clId="{AD4725EC-1070-324E-8C01-ADD842ACC436}" dt="2025-02-18T16:21:03.079" v="0"/>
          <ac:picMkLst>
            <pc:docMk/>
            <pc:sldMk cId="3796610347" sldId="275"/>
            <ac:picMk id="1026" creationId="{7A8AD218-0520-DBE5-A8BB-770F2AD7090E}"/>
          </ac:picMkLst>
        </pc:picChg>
      </pc:sldChg>
      <pc:sldChg chg="modSp mod">
        <pc:chgData name="Han Yu" userId="2a1e4411-1f30-41b5-b796-42b7e7f4a6cb" providerId="ADAL" clId="{AD4725EC-1070-324E-8C01-ADD842ACC436}" dt="2025-02-18T16:27:51.087" v="106" actId="403"/>
        <pc:sldMkLst>
          <pc:docMk/>
          <pc:sldMk cId="1402379637" sldId="276"/>
        </pc:sldMkLst>
        <pc:spChg chg="mod">
          <ac:chgData name="Han Yu" userId="2a1e4411-1f30-41b5-b796-42b7e7f4a6cb" providerId="ADAL" clId="{AD4725EC-1070-324E-8C01-ADD842ACC436}" dt="2025-02-18T16:27:51.087" v="106" actId="403"/>
          <ac:spMkLst>
            <pc:docMk/>
            <pc:sldMk cId="1402379637" sldId="276"/>
            <ac:spMk id="2" creationId="{34EC282B-C89C-0F1A-693B-788B43A06188}"/>
          </ac:spMkLst>
        </pc:spChg>
        <pc:spChg chg="mod">
          <ac:chgData name="Han Yu" userId="2a1e4411-1f30-41b5-b796-42b7e7f4a6cb" providerId="ADAL" clId="{AD4725EC-1070-324E-8C01-ADD842ACC436}" dt="2025-02-18T16:21:03.079" v="0"/>
          <ac:spMkLst>
            <pc:docMk/>
            <pc:sldMk cId="1402379637" sldId="276"/>
            <ac:spMk id="4" creationId="{5C920D60-3DC5-F176-DBE4-8C5F1EB9E007}"/>
          </ac:spMkLst>
        </pc:spChg>
        <pc:spChg chg="mod">
          <ac:chgData name="Han Yu" userId="2a1e4411-1f30-41b5-b796-42b7e7f4a6cb" providerId="ADAL" clId="{AD4725EC-1070-324E-8C01-ADD842ACC436}" dt="2025-02-18T16:21:03.079" v="0"/>
          <ac:spMkLst>
            <pc:docMk/>
            <pc:sldMk cId="1402379637" sldId="276"/>
            <ac:spMk id="16" creationId="{51513D8E-B4BB-8D40-B879-91D5D445320A}"/>
          </ac:spMkLst>
        </pc:spChg>
        <pc:picChg chg="mod">
          <ac:chgData name="Han Yu" userId="2a1e4411-1f30-41b5-b796-42b7e7f4a6cb" providerId="ADAL" clId="{AD4725EC-1070-324E-8C01-ADD842ACC436}" dt="2025-02-18T16:21:03.079" v="0"/>
          <ac:picMkLst>
            <pc:docMk/>
            <pc:sldMk cId="1402379637" sldId="276"/>
            <ac:picMk id="7" creationId="{5C281970-2958-F127-C2B2-2C7D8CD58EA1}"/>
          </ac:picMkLst>
        </pc:picChg>
        <pc:picChg chg="mod">
          <ac:chgData name="Han Yu" userId="2a1e4411-1f30-41b5-b796-42b7e7f4a6cb" providerId="ADAL" clId="{AD4725EC-1070-324E-8C01-ADD842ACC436}" dt="2025-02-18T16:21:03.079" v="0"/>
          <ac:picMkLst>
            <pc:docMk/>
            <pc:sldMk cId="1402379637" sldId="276"/>
            <ac:picMk id="9" creationId="{8FBCB5B1-0E30-A898-52F9-63ADE261EC59}"/>
          </ac:picMkLst>
        </pc:picChg>
      </pc:sldChg>
      <pc:sldChg chg="modSp mod">
        <pc:chgData name="Han Yu" userId="2a1e4411-1f30-41b5-b796-42b7e7f4a6cb" providerId="ADAL" clId="{AD4725EC-1070-324E-8C01-ADD842ACC436}" dt="2025-02-18T16:27:56.268" v="109" actId="403"/>
        <pc:sldMkLst>
          <pc:docMk/>
          <pc:sldMk cId="2854972398" sldId="277"/>
        </pc:sldMkLst>
        <pc:spChg chg="mod">
          <ac:chgData name="Han Yu" userId="2a1e4411-1f30-41b5-b796-42b7e7f4a6cb" providerId="ADAL" clId="{AD4725EC-1070-324E-8C01-ADD842ACC436}" dt="2025-02-18T16:27:56.268" v="109" actId="403"/>
          <ac:spMkLst>
            <pc:docMk/>
            <pc:sldMk cId="2854972398" sldId="277"/>
            <ac:spMk id="2" creationId="{BB3A34E9-4E8D-C895-F715-7107E962E937}"/>
          </ac:spMkLst>
        </pc:spChg>
        <pc:spChg chg="mod">
          <ac:chgData name="Han Yu" userId="2a1e4411-1f30-41b5-b796-42b7e7f4a6cb" providerId="ADAL" clId="{AD4725EC-1070-324E-8C01-ADD842ACC436}" dt="2025-02-18T16:21:03.079" v="0"/>
          <ac:spMkLst>
            <pc:docMk/>
            <pc:sldMk cId="2854972398" sldId="277"/>
            <ac:spMk id="5" creationId="{2A4DD754-0A60-B6F8-E129-E79D838FC36E}"/>
          </ac:spMkLst>
        </pc:spChg>
        <pc:spChg chg="mod">
          <ac:chgData name="Han Yu" userId="2a1e4411-1f30-41b5-b796-42b7e7f4a6cb" providerId="ADAL" clId="{AD4725EC-1070-324E-8C01-ADD842ACC436}" dt="2025-02-18T16:21:03.079" v="0"/>
          <ac:spMkLst>
            <pc:docMk/>
            <pc:sldMk cId="2854972398" sldId="277"/>
            <ac:spMk id="6" creationId="{3E420A68-9ACD-8FC4-A505-38B701153E54}"/>
          </ac:spMkLst>
        </pc:spChg>
        <pc:spChg chg="mod">
          <ac:chgData name="Han Yu" userId="2a1e4411-1f30-41b5-b796-42b7e7f4a6cb" providerId="ADAL" clId="{AD4725EC-1070-324E-8C01-ADD842ACC436}" dt="2025-02-18T16:21:03.079" v="0"/>
          <ac:spMkLst>
            <pc:docMk/>
            <pc:sldMk cId="2854972398" sldId="277"/>
            <ac:spMk id="7" creationId="{25A7092D-24A1-7EB0-6729-6194681E8BEA}"/>
          </ac:spMkLst>
        </pc:spChg>
        <pc:spChg chg="mod">
          <ac:chgData name="Han Yu" userId="2a1e4411-1f30-41b5-b796-42b7e7f4a6cb" providerId="ADAL" clId="{AD4725EC-1070-324E-8C01-ADD842ACC436}" dt="2025-02-18T16:21:03.079" v="0"/>
          <ac:spMkLst>
            <pc:docMk/>
            <pc:sldMk cId="2854972398" sldId="277"/>
            <ac:spMk id="8" creationId="{E3017BDD-6FF2-3CE8-4469-66156ACE2403}"/>
          </ac:spMkLst>
        </pc:spChg>
        <pc:spChg chg="mod">
          <ac:chgData name="Han Yu" userId="2a1e4411-1f30-41b5-b796-42b7e7f4a6cb" providerId="ADAL" clId="{AD4725EC-1070-324E-8C01-ADD842ACC436}" dt="2025-02-18T16:21:03.079" v="0"/>
          <ac:spMkLst>
            <pc:docMk/>
            <pc:sldMk cId="2854972398" sldId="277"/>
            <ac:spMk id="9" creationId="{58FBC31E-A744-DABD-76BB-D9B0060C0933}"/>
          </ac:spMkLst>
        </pc:spChg>
        <pc:picChg chg="mod">
          <ac:chgData name="Han Yu" userId="2a1e4411-1f30-41b5-b796-42b7e7f4a6cb" providerId="ADAL" clId="{AD4725EC-1070-324E-8C01-ADD842ACC436}" dt="2025-02-18T16:21:03.079" v="0"/>
          <ac:picMkLst>
            <pc:docMk/>
            <pc:sldMk cId="2854972398" sldId="277"/>
            <ac:picMk id="4" creationId="{485BEAA2-4703-0DEE-F12B-AE2A5C824F26}"/>
          </ac:picMkLst>
        </pc:picChg>
        <pc:picChg chg="mod">
          <ac:chgData name="Han Yu" userId="2a1e4411-1f30-41b5-b796-42b7e7f4a6cb" providerId="ADAL" clId="{AD4725EC-1070-324E-8C01-ADD842ACC436}" dt="2025-02-18T16:21:03.079" v="0"/>
          <ac:picMkLst>
            <pc:docMk/>
            <pc:sldMk cId="2854972398" sldId="277"/>
            <ac:picMk id="5124" creationId="{47161740-6ABF-C08C-E455-56F03CED90F4}"/>
          </ac:picMkLst>
        </pc:picChg>
        <pc:picChg chg="mod">
          <ac:chgData name="Han Yu" userId="2a1e4411-1f30-41b5-b796-42b7e7f4a6cb" providerId="ADAL" clId="{AD4725EC-1070-324E-8C01-ADD842ACC436}" dt="2025-02-18T16:21:03.079" v="0"/>
          <ac:picMkLst>
            <pc:docMk/>
            <pc:sldMk cId="2854972398" sldId="277"/>
            <ac:picMk id="5126" creationId="{73A3380A-9CC6-33C2-F6B0-CD8A80153563}"/>
          </ac:picMkLst>
        </pc:picChg>
      </pc:sldChg>
      <pc:sldChg chg="addSp delSp modSp mod modNotes">
        <pc:chgData name="Han Yu" userId="2a1e4411-1f30-41b5-b796-42b7e7f4a6cb" providerId="ADAL" clId="{AD4725EC-1070-324E-8C01-ADD842ACC436}" dt="2025-02-18T16:29:27.391" v="170" actId="1076"/>
        <pc:sldMkLst>
          <pc:docMk/>
          <pc:sldMk cId="1545806506" sldId="278"/>
        </pc:sldMkLst>
        <pc:spChg chg="add mod">
          <ac:chgData name="Han Yu" userId="2a1e4411-1f30-41b5-b796-42b7e7f4a6cb" providerId="ADAL" clId="{AD4725EC-1070-324E-8C01-ADD842ACC436}" dt="2025-02-18T16:29:10.127" v="164" actId="20577"/>
          <ac:spMkLst>
            <pc:docMk/>
            <pc:sldMk cId="1545806506" sldId="278"/>
            <ac:spMk id="4" creationId="{A78BE046-B103-26D9-5421-76B28DCCC822}"/>
          </ac:spMkLst>
        </pc:spChg>
        <pc:spChg chg="mod">
          <ac:chgData name="Han Yu" userId="2a1e4411-1f30-41b5-b796-42b7e7f4a6cb" providerId="ADAL" clId="{AD4725EC-1070-324E-8C01-ADD842ACC436}" dt="2025-02-18T16:29:13.570" v="165" actId="1076"/>
          <ac:spMkLst>
            <pc:docMk/>
            <pc:sldMk cId="1545806506" sldId="278"/>
            <ac:spMk id="6" creationId="{452627DC-85D0-9385-EE83-D3296AD23854}"/>
          </ac:spMkLst>
        </pc:spChg>
        <pc:spChg chg="mod">
          <ac:chgData name="Han Yu" userId="2a1e4411-1f30-41b5-b796-42b7e7f4a6cb" providerId="ADAL" clId="{AD4725EC-1070-324E-8C01-ADD842ACC436}" dt="2025-02-18T16:29:27.391" v="170" actId="1076"/>
          <ac:spMkLst>
            <pc:docMk/>
            <pc:sldMk cId="1545806506" sldId="278"/>
            <ac:spMk id="7" creationId="{841BD411-1E5B-1C2C-AF8D-ED286FE70D85}"/>
          </ac:spMkLst>
        </pc:spChg>
        <pc:picChg chg="mod">
          <ac:chgData name="Han Yu" userId="2a1e4411-1f30-41b5-b796-42b7e7f4a6cb" providerId="ADAL" clId="{AD4725EC-1070-324E-8C01-ADD842ACC436}" dt="2025-02-18T16:29:16.021" v="166" actId="14100"/>
          <ac:picMkLst>
            <pc:docMk/>
            <pc:sldMk cId="1545806506" sldId="278"/>
            <ac:picMk id="5" creationId="{52F56055-A710-6251-15CE-6B1687F5410A}"/>
          </ac:picMkLst>
        </pc:picChg>
      </pc:sldChg>
      <pc:sldChg chg="modSp">
        <pc:chgData name="Han Yu" userId="2a1e4411-1f30-41b5-b796-42b7e7f4a6cb" providerId="ADAL" clId="{AD4725EC-1070-324E-8C01-ADD842ACC436}" dt="2025-02-18T16:21:03.079" v="0"/>
        <pc:sldMkLst>
          <pc:docMk/>
          <pc:sldMk cId="3852006038" sldId="280"/>
        </pc:sldMkLst>
        <pc:spChg chg="mod">
          <ac:chgData name="Han Yu" userId="2a1e4411-1f30-41b5-b796-42b7e7f4a6cb" providerId="ADAL" clId="{AD4725EC-1070-324E-8C01-ADD842ACC436}" dt="2025-02-18T16:21:03.079" v="0"/>
          <ac:spMkLst>
            <pc:docMk/>
            <pc:sldMk cId="3852006038" sldId="280"/>
            <ac:spMk id="2" creationId="{193F93B9-DD12-C3F0-01C9-09E25557E888}"/>
          </ac:spMkLst>
        </pc:spChg>
      </pc:sldChg>
      <pc:sldChg chg="addSp delSp modSp mod modNotes">
        <pc:chgData name="Han Yu" userId="2a1e4411-1f30-41b5-b796-42b7e7f4a6cb" providerId="ADAL" clId="{AD4725EC-1070-324E-8C01-ADD842ACC436}" dt="2025-02-18T16:29:54.867" v="193" actId="14100"/>
        <pc:sldMkLst>
          <pc:docMk/>
          <pc:sldMk cId="1179827757" sldId="281"/>
        </pc:sldMkLst>
        <pc:spChg chg="mod">
          <ac:chgData name="Han Yu" userId="2a1e4411-1f30-41b5-b796-42b7e7f4a6cb" providerId="ADAL" clId="{AD4725EC-1070-324E-8C01-ADD842ACC436}" dt="2025-02-18T16:29:44.680" v="190" actId="14100"/>
          <ac:spMkLst>
            <pc:docMk/>
            <pc:sldMk cId="1179827757" sldId="281"/>
            <ac:spMk id="3" creationId="{6CB0A628-76B1-9FE2-DC56-4B51C36F8C96}"/>
          </ac:spMkLst>
        </pc:spChg>
        <pc:spChg chg="mod">
          <ac:chgData name="Han Yu" userId="2a1e4411-1f30-41b5-b796-42b7e7f4a6cb" providerId="ADAL" clId="{AD4725EC-1070-324E-8C01-ADD842ACC436}" dt="2025-02-18T16:29:51.140" v="192" actId="1076"/>
          <ac:spMkLst>
            <pc:docMk/>
            <pc:sldMk cId="1179827757" sldId="281"/>
            <ac:spMk id="4" creationId="{BD436709-7804-0B2A-DD89-DFB1F6F50D75}"/>
          </ac:spMkLst>
        </pc:spChg>
        <pc:spChg chg="add mod">
          <ac:chgData name="Han Yu" userId="2a1e4411-1f30-41b5-b796-42b7e7f4a6cb" providerId="ADAL" clId="{AD4725EC-1070-324E-8C01-ADD842ACC436}" dt="2025-02-18T16:29:35.960" v="185" actId="20577"/>
          <ac:spMkLst>
            <pc:docMk/>
            <pc:sldMk cId="1179827757" sldId="281"/>
            <ac:spMk id="7" creationId="{A0B5FB3A-54D3-03FA-55D3-3C8D2B71AA00}"/>
          </ac:spMkLst>
        </pc:spChg>
        <pc:picChg chg="mod">
          <ac:chgData name="Han Yu" userId="2a1e4411-1f30-41b5-b796-42b7e7f4a6cb" providerId="ADAL" clId="{AD4725EC-1070-324E-8C01-ADD842ACC436}" dt="2025-02-18T16:29:54.867" v="193" actId="14100"/>
          <ac:picMkLst>
            <pc:docMk/>
            <pc:sldMk cId="1179827757" sldId="281"/>
            <ac:picMk id="6" creationId="{37AE55FA-2241-871F-4BA0-54471DF98DEF}"/>
          </ac:picMkLst>
        </pc:picChg>
      </pc:sldChg>
      <pc:sldChg chg="addSp delSp modSp mod modNotes">
        <pc:chgData name="Han Yu" userId="2a1e4411-1f30-41b5-b796-42b7e7f4a6cb" providerId="ADAL" clId="{AD4725EC-1070-324E-8C01-ADD842ACC436}" dt="2025-02-18T16:30:24.830" v="216" actId="1076"/>
        <pc:sldMkLst>
          <pc:docMk/>
          <pc:sldMk cId="1738139958" sldId="282"/>
        </pc:sldMkLst>
        <pc:spChg chg="mod">
          <ac:chgData name="Han Yu" userId="2a1e4411-1f30-41b5-b796-42b7e7f4a6cb" providerId="ADAL" clId="{AD4725EC-1070-324E-8C01-ADD842ACC436}" dt="2025-02-18T16:30:05.660" v="210" actId="1076"/>
          <ac:spMkLst>
            <pc:docMk/>
            <pc:sldMk cId="1738139958" sldId="282"/>
            <ac:spMk id="3" creationId="{32A791DF-0F14-7A57-44C3-F85463B17A07}"/>
          </ac:spMkLst>
        </pc:spChg>
        <pc:spChg chg="add mod">
          <ac:chgData name="Han Yu" userId="2a1e4411-1f30-41b5-b796-42b7e7f4a6cb" providerId="ADAL" clId="{AD4725EC-1070-324E-8C01-ADD842ACC436}" dt="2025-02-18T16:30:02.575" v="209" actId="20577"/>
          <ac:spMkLst>
            <pc:docMk/>
            <pc:sldMk cId="1738139958" sldId="282"/>
            <ac:spMk id="5" creationId="{5A26ADAF-D5F4-174D-B7A9-0DC41A298FBD}"/>
          </ac:spMkLst>
        </pc:spChg>
        <pc:spChg chg="mod">
          <ac:chgData name="Han Yu" userId="2a1e4411-1f30-41b5-b796-42b7e7f4a6cb" providerId="ADAL" clId="{AD4725EC-1070-324E-8C01-ADD842ACC436}" dt="2025-02-18T16:21:03.079" v="0"/>
          <ac:spMkLst>
            <pc:docMk/>
            <pc:sldMk cId="1738139958" sldId="282"/>
            <ac:spMk id="9" creationId="{E9CCA3FA-0368-4D13-100C-2E5D0EEA348E}"/>
          </ac:spMkLst>
        </pc:spChg>
        <pc:spChg chg="mod">
          <ac:chgData name="Han Yu" userId="2a1e4411-1f30-41b5-b796-42b7e7f4a6cb" providerId="ADAL" clId="{AD4725EC-1070-324E-8C01-ADD842ACC436}" dt="2025-02-18T16:30:24.830" v="216" actId="1076"/>
          <ac:spMkLst>
            <pc:docMk/>
            <pc:sldMk cId="1738139958" sldId="282"/>
            <ac:spMk id="10" creationId="{641EC626-7CEB-7C79-4751-B824964B6628}"/>
          </ac:spMkLst>
        </pc:spChg>
        <pc:picChg chg="mod">
          <ac:chgData name="Han Yu" userId="2a1e4411-1f30-41b5-b796-42b7e7f4a6cb" providerId="ADAL" clId="{AD4725EC-1070-324E-8C01-ADD842ACC436}" dt="2025-02-18T16:30:20.010" v="215" actId="1076"/>
          <ac:picMkLst>
            <pc:docMk/>
            <pc:sldMk cId="1738139958" sldId="282"/>
            <ac:picMk id="7" creationId="{31E56ACD-DE48-9F73-B043-EEA57864E4C1}"/>
          </ac:picMkLst>
        </pc:picChg>
        <pc:picChg chg="mod">
          <ac:chgData name="Han Yu" userId="2a1e4411-1f30-41b5-b796-42b7e7f4a6cb" providerId="ADAL" clId="{AD4725EC-1070-324E-8C01-ADD842ACC436}" dt="2025-02-18T16:30:15.211" v="213" actId="14100"/>
          <ac:picMkLst>
            <pc:docMk/>
            <pc:sldMk cId="1738139958" sldId="282"/>
            <ac:picMk id="8" creationId="{36B27208-7EB2-8279-DFC5-6F3B79BEADB9}"/>
          </ac:picMkLst>
        </pc:picChg>
      </pc:sldChg>
      <pc:sldChg chg="modSp">
        <pc:chgData name="Han Yu" userId="2a1e4411-1f30-41b5-b796-42b7e7f4a6cb" providerId="ADAL" clId="{AD4725EC-1070-324E-8C01-ADD842ACC436}" dt="2025-02-18T16:21:03.079" v="0"/>
        <pc:sldMkLst>
          <pc:docMk/>
          <pc:sldMk cId="2861160433" sldId="283"/>
        </pc:sldMkLst>
        <pc:spChg chg="mod">
          <ac:chgData name="Han Yu" userId="2a1e4411-1f30-41b5-b796-42b7e7f4a6cb" providerId="ADAL" clId="{AD4725EC-1070-324E-8C01-ADD842ACC436}" dt="2025-02-18T16:21:03.079" v="0"/>
          <ac:spMkLst>
            <pc:docMk/>
            <pc:sldMk cId="2861160433" sldId="283"/>
            <ac:spMk id="2" creationId="{DFF4490B-7948-13CC-5C18-00D846533266}"/>
          </ac:spMkLst>
        </pc:spChg>
      </pc:sldChg>
      <pc:sldChg chg="modSp mod">
        <pc:chgData name="Han Yu" userId="2a1e4411-1f30-41b5-b796-42b7e7f4a6cb" providerId="ADAL" clId="{AD4725EC-1070-324E-8C01-ADD842ACC436}" dt="2025-02-18T16:30:38.622" v="221" actId="1076"/>
        <pc:sldMkLst>
          <pc:docMk/>
          <pc:sldMk cId="2099807029" sldId="284"/>
        </pc:sldMkLst>
        <pc:spChg chg="mod">
          <ac:chgData name="Han Yu" userId="2a1e4411-1f30-41b5-b796-42b7e7f4a6cb" providerId="ADAL" clId="{AD4725EC-1070-324E-8C01-ADD842ACC436}" dt="2025-02-18T16:30:34.171" v="219" actId="1076"/>
          <ac:spMkLst>
            <pc:docMk/>
            <pc:sldMk cId="2099807029" sldId="284"/>
            <ac:spMk id="2" creationId="{D645D3A6-BEC8-419B-484F-D8B8460F08CB}"/>
          </ac:spMkLst>
        </pc:spChg>
        <pc:spChg chg="mod">
          <ac:chgData name="Han Yu" userId="2a1e4411-1f30-41b5-b796-42b7e7f4a6cb" providerId="ADAL" clId="{AD4725EC-1070-324E-8C01-ADD842ACC436}" dt="2025-02-18T16:30:31.658" v="218" actId="27636"/>
          <ac:spMkLst>
            <pc:docMk/>
            <pc:sldMk cId="2099807029" sldId="284"/>
            <ac:spMk id="9" creationId="{AE57C192-A8B8-F0DD-5294-ADFB85AD9CE2}"/>
          </ac:spMkLst>
        </pc:spChg>
        <pc:picChg chg="mod">
          <ac:chgData name="Han Yu" userId="2a1e4411-1f30-41b5-b796-42b7e7f4a6cb" providerId="ADAL" clId="{AD4725EC-1070-324E-8C01-ADD842ACC436}" dt="2025-02-18T16:30:38.622" v="221" actId="1076"/>
          <ac:picMkLst>
            <pc:docMk/>
            <pc:sldMk cId="2099807029" sldId="284"/>
            <ac:picMk id="5" creationId="{32CA0758-3AE7-8A28-38F3-3D3165F6DD3D}"/>
          </ac:picMkLst>
        </pc:picChg>
      </pc:sldChg>
      <pc:sldChg chg="modSp">
        <pc:chgData name="Han Yu" userId="2a1e4411-1f30-41b5-b796-42b7e7f4a6cb" providerId="ADAL" clId="{AD4725EC-1070-324E-8C01-ADD842ACC436}" dt="2025-02-18T16:21:03.079" v="0"/>
        <pc:sldMkLst>
          <pc:docMk/>
          <pc:sldMk cId="3039232772" sldId="285"/>
        </pc:sldMkLst>
        <pc:spChg chg="mod">
          <ac:chgData name="Han Yu" userId="2a1e4411-1f30-41b5-b796-42b7e7f4a6cb" providerId="ADAL" clId="{AD4725EC-1070-324E-8C01-ADD842ACC436}" dt="2025-02-18T16:21:03.079" v="0"/>
          <ac:spMkLst>
            <pc:docMk/>
            <pc:sldMk cId="3039232772" sldId="285"/>
            <ac:spMk id="3" creationId="{ED119DDA-8258-E4BE-1C57-A14BDF4A9017}"/>
          </ac:spMkLst>
        </pc:spChg>
        <pc:spChg chg="mod">
          <ac:chgData name="Han Yu" userId="2a1e4411-1f30-41b5-b796-42b7e7f4a6cb" providerId="ADAL" clId="{AD4725EC-1070-324E-8C01-ADD842ACC436}" dt="2025-02-18T16:21:03.079" v="0"/>
          <ac:spMkLst>
            <pc:docMk/>
            <pc:sldMk cId="3039232772" sldId="285"/>
            <ac:spMk id="5" creationId="{289FB763-F5C7-971E-10BC-67DBE7214624}"/>
          </ac:spMkLst>
        </pc:spChg>
        <pc:spChg chg="mod">
          <ac:chgData name="Han Yu" userId="2a1e4411-1f30-41b5-b796-42b7e7f4a6cb" providerId="ADAL" clId="{AD4725EC-1070-324E-8C01-ADD842ACC436}" dt="2025-02-18T16:21:03.079" v="0"/>
          <ac:spMkLst>
            <pc:docMk/>
            <pc:sldMk cId="3039232772" sldId="285"/>
            <ac:spMk id="9" creationId="{B875D18C-0AB5-FB06-9356-13A88C873CF9}"/>
          </ac:spMkLst>
        </pc:spChg>
        <pc:picChg chg="mod">
          <ac:chgData name="Han Yu" userId="2a1e4411-1f30-41b5-b796-42b7e7f4a6cb" providerId="ADAL" clId="{AD4725EC-1070-324E-8C01-ADD842ACC436}" dt="2025-02-18T16:21:03.079" v="0"/>
          <ac:picMkLst>
            <pc:docMk/>
            <pc:sldMk cId="3039232772" sldId="285"/>
            <ac:picMk id="7" creationId="{581CD937-1095-C271-4329-2C8B3C534CBB}"/>
          </ac:picMkLst>
        </pc:picChg>
        <pc:picChg chg="mod">
          <ac:chgData name="Han Yu" userId="2a1e4411-1f30-41b5-b796-42b7e7f4a6cb" providerId="ADAL" clId="{AD4725EC-1070-324E-8C01-ADD842ACC436}" dt="2025-02-18T16:21:03.079" v="0"/>
          <ac:picMkLst>
            <pc:docMk/>
            <pc:sldMk cId="3039232772" sldId="285"/>
            <ac:picMk id="8" creationId="{7606B5F4-ACA0-CC06-1367-70599B7F0B63}"/>
          </ac:picMkLst>
        </pc:picChg>
      </pc:sldChg>
      <pc:sldChg chg="modSp mod modNotes">
        <pc:chgData name="Han Yu" userId="2a1e4411-1f30-41b5-b796-42b7e7f4a6cb" providerId="ADAL" clId="{AD4725EC-1070-324E-8C01-ADD842ACC436}" dt="2025-02-18T16:30:53.271" v="225" actId="1076"/>
        <pc:sldMkLst>
          <pc:docMk/>
          <pc:sldMk cId="3939589" sldId="286"/>
        </pc:sldMkLst>
        <pc:spChg chg="mod">
          <ac:chgData name="Han Yu" userId="2a1e4411-1f30-41b5-b796-42b7e7f4a6cb" providerId="ADAL" clId="{AD4725EC-1070-324E-8C01-ADD842ACC436}" dt="2025-02-18T16:30:53.271" v="225" actId="1076"/>
          <ac:spMkLst>
            <pc:docMk/>
            <pc:sldMk cId="3939589" sldId="286"/>
            <ac:spMk id="3" creationId="{59137EF7-400C-22ED-4832-94B586A96870}"/>
          </ac:spMkLst>
        </pc:spChg>
        <pc:spChg chg="mod">
          <ac:chgData name="Han Yu" userId="2a1e4411-1f30-41b5-b796-42b7e7f4a6cb" providerId="ADAL" clId="{AD4725EC-1070-324E-8C01-ADD842ACC436}" dt="2025-02-18T16:21:03.079" v="0"/>
          <ac:spMkLst>
            <pc:docMk/>
            <pc:sldMk cId="3939589" sldId="286"/>
            <ac:spMk id="5" creationId="{5C6A190E-A4F3-3538-D473-CC92DB93DCCE}"/>
          </ac:spMkLst>
        </pc:spChg>
        <pc:spChg chg="mod">
          <ac:chgData name="Han Yu" userId="2a1e4411-1f30-41b5-b796-42b7e7f4a6cb" providerId="ADAL" clId="{AD4725EC-1070-324E-8C01-ADD842ACC436}" dt="2025-02-18T16:21:03.079" v="0"/>
          <ac:spMkLst>
            <pc:docMk/>
            <pc:sldMk cId="3939589" sldId="286"/>
            <ac:spMk id="6" creationId="{79BF4C2A-BCF5-576F-8BE3-C59837B2A362}"/>
          </ac:spMkLst>
        </pc:spChg>
        <pc:picChg chg="mod">
          <ac:chgData name="Han Yu" userId="2a1e4411-1f30-41b5-b796-42b7e7f4a6cb" providerId="ADAL" clId="{AD4725EC-1070-324E-8C01-ADD842ACC436}" dt="2025-02-18T16:21:03.079" v="0"/>
          <ac:picMkLst>
            <pc:docMk/>
            <pc:sldMk cId="3939589" sldId="286"/>
            <ac:picMk id="8" creationId="{8B1CB22C-84FC-4211-9E59-46378C868A30}"/>
          </ac:picMkLst>
        </pc:picChg>
      </pc:sldChg>
      <pc:sldChg chg="modSp modNotes">
        <pc:chgData name="Han Yu" userId="2a1e4411-1f30-41b5-b796-42b7e7f4a6cb" providerId="ADAL" clId="{AD4725EC-1070-324E-8C01-ADD842ACC436}" dt="2025-02-18T16:21:03.079" v="0"/>
        <pc:sldMkLst>
          <pc:docMk/>
          <pc:sldMk cId="3381328224" sldId="287"/>
        </pc:sldMkLst>
        <pc:spChg chg="mod">
          <ac:chgData name="Han Yu" userId="2a1e4411-1f30-41b5-b796-42b7e7f4a6cb" providerId="ADAL" clId="{AD4725EC-1070-324E-8C01-ADD842ACC436}" dt="2025-02-18T16:21:03.079" v="0"/>
          <ac:spMkLst>
            <pc:docMk/>
            <pc:sldMk cId="3381328224" sldId="287"/>
            <ac:spMk id="4" creationId="{894E748A-CEEA-15F3-1640-3BF854CA1E7E}"/>
          </ac:spMkLst>
        </pc:spChg>
        <pc:picChg chg="mod">
          <ac:chgData name="Han Yu" userId="2a1e4411-1f30-41b5-b796-42b7e7f4a6cb" providerId="ADAL" clId="{AD4725EC-1070-324E-8C01-ADD842ACC436}" dt="2025-02-18T16:21:03.079" v="0"/>
          <ac:picMkLst>
            <pc:docMk/>
            <pc:sldMk cId="3381328224" sldId="287"/>
            <ac:picMk id="5" creationId="{0B6BEF39-9FC2-D37A-3FC6-EC8793CBBA3E}"/>
          </ac:picMkLst>
        </pc:picChg>
        <pc:picChg chg="mod">
          <ac:chgData name="Han Yu" userId="2a1e4411-1f30-41b5-b796-42b7e7f4a6cb" providerId="ADAL" clId="{AD4725EC-1070-324E-8C01-ADD842ACC436}" dt="2025-02-18T16:21:03.079" v="0"/>
          <ac:picMkLst>
            <pc:docMk/>
            <pc:sldMk cId="3381328224" sldId="287"/>
            <ac:picMk id="7" creationId="{6F100CAD-AD4B-C85F-CD49-5E4EDB4F9704}"/>
          </ac:picMkLst>
        </pc:picChg>
      </pc:sldChg>
      <pc:sldChg chg="modSp mod">
        <pc:chgData name="Han Yu" userId="2a1e4411-1f30-41b5-b796-42b7e7f4a6cb" providerId="ADAL" clId="{AD4725EC-1070-324E-8C01-ADD842ACC436}" dt="2025-02-18T16:31:23.511" v="237" actId="255"/>
        <pc:sldMkLst>
          <pc:docMk/>
          <pc:sldMk cId="2285467872" sldId="288"/>
        </pc:sldMkLst>
        <pc:spChg chg="mod">
          <ac:chgData name="Han Yu" userId="2a1e4411-1f30-41b5-b796-42b7e7f4a6cb" providerId="ADAL" clId="{AD4725EC-1070-324E-8C01-ADD842ACC436}" dt="2025-02-18T16:31:23.511" v="237" actId="255"/>
          <ac:spMkLst>
            <pc:docMk/>
            <pc:sldMk cId="2285467872" sldId="288"/>
            <ac:spMk id="3" creationId="{193D65C8-FE31-EC11-9C87-9342443852F5}"/>
          </ac:spMkLst>
        </pc:spChg>
        <pc:spChg chg="mod">
          <ac:chgData name="Han Yu" userId="2a1e4411-1f30-41b5-b796-42b7e7f4a6cb" providerId="ADAL" clId="{AD4725EC-1070-324E-8C01-ADD842ACC436}" dt="2025-02-18T16:21:03.079" v="0"/>
          <ac:spMkLst>
            <pc:docMk/>
            <pc:sldMk cId="2285467872" sldId="288"/>
            <ac:spMk id="6" creationId="{3AC19E5F-F557-EC16-6865-644F241CFA8D}"/>
          </ac:spMkLst>
        </pc:spChg>
        <pc:picChg chg="mod">
          <ac:chgData name="Han Yu" userId="2a1e4411-1f30-41b5-b796-42b7e7f4a6cb" providerId="ADAL" clId="{AD4725EC-1070-324E-8C01-ADD842ACC436}" dt="2025-02-18T16:21:03.079" v="0"/>
          <ac:picMkLst>
            <pc:docMk/>
            <pc:sldMk cId="2285467872" sldId="288"/>
            <ac:picMk id="5" creationId="{E0764DC2-6CC8-683A-23FD-13AE1B70D9A5}"/>
          </ac:picMkLst>
        </pc:picChg>
        <pc:picChg chg="mod">
          <ac:chgData name="Han Yu" userId="2a1e4411-1f30-41b5-b796-42b7e7f4a6cb" providerId="ADAL" clId="{AD4725EC-1070-324E-8C01-ADD842ACC436}" dt="2025-02-18T16:21:03.079" v="0"/>
          <ac:picMkLst>
            <pc:docMk/>
            <pc:sldMk cId="2285467872" sldId="288"/>
            <ac:picMk id="8" creationId="{5CBB5C99-1F77-1ECB-6B7C-744CCE5CB753}"/>
          </ac:picMkLst>
        </pc:picChg>
      </pc:sldChg>
      <pc:sldChg chg="modSp mod modNotes">
        <pc:chgData name="Han Yu" userId="2a1e4411-1f30-41b5-b796-42b7e7f4a6cb" providerId="ADAL" clId="{AD4725EC-1070-324E-8C01-ADD842ACC436}" dt="2025-02-18T16:31:36.910" v="239" actId="27636"/>
        <pc:sldMkLst>
          <pc:docMk/>
          <pc:sldMk cId="1883371716" sldId="289"/>
        </pc:sldMkLst>
        <pc:spChg chg="mod">
          <ac:chgData name="Han Yu" userId="2a1e4411-1f30-41b5-b796-42b7e7f4a6cb" providerId="ADAL" clId="{AD4725EC-1070-324E-8C01-ADD842ACC436}" dt="2025-02-18T16:21:03.079" v="0"/>
          <ac:spMkLst>
            <pc:docMk/>
            <pc:sldMk cId="1883371716" sldId="289"/>
            <ac:spMk id="4" creationId="{36E6BC08-26DE-E426-79EE-29FA2F5DC3F9}"/>
          </ac:spMkLst>
        </pc:spChg>
        <pc:spChg chg="mod">
          <ac:chgData name="Han Yu" userId="2a1e4411-1f30-41b5-b796-42b7e7f4a6cb" providerId="ADAL" clId="{AD4725EC-1070-324E-8C01-ADD842ACC436}" dt="2025-02-18T16:31:36.910" v="239" actId="27636"/>
          <ac:spMkLst>
            <pc:docMk/>
            <pc:sldMk cId="1883371716" sldId="289"/>
            <ac:spMk id="2054" creationId="{DD118BB0-0C90-777F-0759-FD106EBA5C0C}"/>
          </ac:spMkLst>
        </pc:spChg>
        <pc:picChg chg="mod">
          <ac:chgData name="Han Yu" userId="2a1e4411-1f30-41b5-b796-42b7e7f4a6cb" providerId="ADAL" clId="{AD4725EC-1070-324E-8C01-ADD842ACC436}" dt="2025-02-18T16:21:03.079" v="0"/>
          <ac:picMkLst>
            <pc:docMk/>
            <pc:sldMk cId="1883371716" sldId="289"/>
            <ac:picMk id="2050" creationId="{48ECE9FA-601F-D607-3CC3-F25B40F849BC}"/>
          </ac:picMkLst>
        </pc:picChg>
      </pc:sldChg>
      <pc:sldChg chg="modSp">
        <pc:chgData name="Han Yu" userId="2a1e4411-1f30-41b5-b796-42b7e7f4a6cb" providerId="ADAL" clId="{AD4725EC-1070-324E-8C01-ADD842ACC436}" dt="2025-02-18T16:21:03.079" v="0"/>
        <pc:sldMkLst>
          <pc:docMk/>
          <pc:sldMk cId="3164772725" sldId="290"/>
        </pc:sldMkLst>
        <pc:spChg chg="mod">
          <ac:chgData name="Han Yu" userId="2a1e4411-1f30-41b5-b796-42b7e7f4a6cb" providerId="ADAL" clId="{AD4725EC-1070-324E-8C01-ADD842ACC436}" dt="2025-02-18T16:21:03.079" v="0"/>
          <ac:spMkLst>
            <pc:docMk/>
            <pc:sldMk cId="3164772725" sldId="290"/>
            <ac:spMk id="2" creationId="{23E8EB56-06F0-0842-58DE-55AC2AA566B0}"/>
          </ac:spMkLst>
        </pc:spChg>
        <pc:spChg chg="mod">
          <ac:chgData name="Han Yu" userId="2a1e4411-1f30-41b5-b796-42b7e7f4a6cb" providerId="ADAL" clId="{AD4725EC-1070-324E-8C01-ADD842ACC436}" dt="2025-02-18T16:21:03.079" v="0"/>
          <ac:spMkLst>
            <pc:docMk/>
            <pc:sldMk cId="3164772725" sldId="290"/>
            <ac:spMk id="3" creationId="{14A8B86F-7C16-77B4-D456-25DC6C347B87}"/>
          </ac:spMkLst>
        </pc:spChg>
      </pc:sldChg>
      <pc:sldChg chg="modSp">
        <pc:chgData name="Han Yu" userId="2a1e4411-1f30-41b5-b796-42b7e7f4a6cb" providerId="ADAL" clId="{AD4725EC-1070-324E-8C01-ADD842ACC436}" dt="2025-02-18T16:21:03.079" v="0"/>
        <pc:sldMkLst>
          <pc:docMk/>
          <pc:sldMk cId="3420501815" sldId="291"/>
        </pc:sldMkLst>
        <pc:spChg chg="mod">
          <ac:chgData name="Han Yu" userId="2a1e4411-1f30-41b5-b796-42b7e7f4a6cb" providerId="ADAL" clId="{AD4725EC-1070-324E-8C01-ADD842ACC436}" dt="2025-02-18T16:21:03.079" v="0"/>
          <ac:spMkLst>
            <pc:docMk/>
            <pc:sldMk cId="3420501815" sldId="291"/>
            <ac:spMk id="2" creationId="{B165A560-9CDA-F4D0-A4FE-EC2C02FBDF59}"/>
          </ac:spMkLst>
        </pc:spChg>
        <pc:picChg chg="mod">
          <ac:chgData name="Han Yu" userId="2a1e4411-1f30-41b5-b796-42b7e7f4a6cb" providerId="ADAL" clId="{AD4725EC-1070-324E-8C01-ADD842ACC436}" dt="2025-02-18T16:21:03.079" v="0"/>
          <ac:picMkLst>
            <pc:docMk/>
            <pc:sldMk cId="3420501815" sldId="291"/>
            <ac:picMk id="5" creationId="{D74E71E6-CF45-7ECB-967E-A9BC0901E3F4}"/>
          </ac:picMkLst>
        </pc:picChg>
      </pc:sldChg>
      <pc:sldChg chg="modSp modNotes">
        <pc:chgData name="Han Yu" userId="2a1e4411-1f30-41b5-b796-42b7e7f4a6cb" providerId="ADAL" clId="{AD4725EC-1070-324E-8C01-ADD842ACC436}" dt="2025-02-18T16:21:03.079" v="0"/>
        <pc:sldMkLst>
          <pc:docMk/>
          <pc:sldMk cId="3904378804" sldId="293"/>
        </pc:sldMkLst>
        <pc:spChg chg="mod">
          <ac:chgData name="Han Yu" userId="2a1e4411-1f30-41b5-b796-42b7e7f4a6cb" providerId="ADAL" clId="{AD4725EC-1070-324E-8C01-ADD842ACC436}" dt="2025-02-18T16:21:03.079" v="0"/>
          <ac:spMkLst>
            <pc:docMk/>
            <pc:sldMk cId="3904378804" sldId="293"/>
            <ac:spMk id="2" creationId="{6F293D4F-35D9-132D-4A08-E329E243B2BF}"/>
          </ac:spMkLst>
        </pc:spChg>
        <pc:spChg chg="mod">
          <ac:chgData name="Han Yu" userId="2a1e4411-1f30-41b5-b796-42b7e7f4a6cb" providerId="ADAL" clId="{AD4725EC-1070-324E-8C01-ADD842ACC436}" dt="2025-02-18T16:21:03.079" v="0"/>
          <ac:spMkLst>
            <pc:docMk/>
            <pc:sldMk cId="3904378804" sldId="293"/>
            <ac:spMk id="3" creationId="{6FF3D057-36EA-57DF-296D-D70E585B0B74}"/>
          </ac:spMkLst>
        </pc:spChg>
      </pc:sldChg>
      <pc:sldChg chg="addSp delSp modSp del mod ord">
        <pc:chgData name="Han Yu" userId="2a1e4411-1f30-41b5-b796-42b7e7f4a6cb" providerId="ADAL" clId="{AD4725EC-1070-324E-8C01-ADD842ACC436}" dt="2025-02-20T02:16:03.807" v="717" actId="2696"/>
        <pc:sldMkLst>
          <pc:docMk/>
          <pc:sldMk cId="1933399134" sldId="303"/>
        </pc:sldMkLst>
      </pc:sldChg>
      <pc:sldChg chg="modSp modNotes">
        <pc:chgData name="Han Yu" userId="2a1e4411-1f30-41b5-b796-42b7e7f4a6cb" providerId="ADAL" clId="{AD4725EC-1070-324E-8C01-ADD842ACC436}" dt="2025-02-18T16:21:03.079" v="0"/>
        <pc:sldMkLst>
          <pc:docMk/>
          <pc:sldMk cId="613112509" sldId="304"/>
        </pc:sldMkLst>
        <pc:spChg chg="mod">
          <ac:chgData name="Han Yu" userId="2a1e4411-1f30-41b5-b796-42b7e7f4a6cb" providerId="ADAL" clId="{AD4725EC-1070-324E-8C01-ADD842ACC436}" dt="2025-02-18T16:21:03.079" v="0"/>
          <ac:spMkLst>
            <pc:docMk/>
            <pc:sldMk cId="613112509" sldId="304"/>
            <ac:spMk id="2" creationId="{44FE6C8F-2498-4253-0ECB-B111818992E1}"/>
          </ac:spMkLst>
        </pc:spChg>
      </pc:sldChg>
      <pc:sldChg chg="addSp delSp modSp mod modNotes">
        <pc:chgData name="Han Yu" userId="2a1e4411-1f30-41b5-b796-42b7e7f4a6cb" providerId="ADAL" clId="{AD4725EC-1070-324E-8C01-ADD842ACC436}" dt="2025-02-18T16:28:20.401" v="126" actId="20577"/>
        <pc:sldMkLst>
          <pc:docMk/>
          <pc:sldMk cId="3458871581" sldId="305"/>
        </pc:sldMkLst>
        <pc:spChg chg="add mod">
          <ac:chgData name="Han Yu" userId="2a1e4411-1f30-41b5-b796-42b7e7f4a6cb" providerId="ADAL" clId="{AD4725EC-1070-324E-8C01-ADD842ACC436}" dt="2025-02-18T16:28:20.401" v="126" actId="20577"/>
          <ac:spMkLst>
            <pc:docMk/>
            <pc:sldMk cId="3458871581" sldId="305"/>
            <ac:spMk id="2" creationId="{B4320A52-AD1F-63A6-9FDF-F627713232D7}"/>
          </ac:spMkLst>
        </pc:spChg>
        <pc:spChg chg="mod">
          <ac:chgData name="Han Yu" userId="2a1e4411-1f30-41b5-b796-42b7e7f4a6cb" providerId="ADAL" clId="{AD4725EC-1070-324E-8C01-ADD842ACC436}" dt="2025-02-18T16:21:03.079" v="0"/>
          <ac:spMkLst>
            <pc:docMk/>
            <pc:sldMk cId="3458871581" sldId="305"/>
            <ac:spMk id="7" creationId="{E865FD6A-670F-6716-F949-51FF4BE424FC}"/>
          </ac:spMkLst>
        </pc:spChg>
        <pc:grpChg chg="mod">
          <ac:chgData name="Han Yu" userId="2a1e4411-1f30-41b5-b796-42b7e7f4a6cb" providerId="ADAL" clId="{AD4725EC-1070-324E-8C01-ADD842ACC436}" dt="2025-02-18T16:21:03.079" v="0"/>
          <ac:grpSpMkLst>
            <pc:docMk/>
            <pc:sldMk cId="3458871581" sldId="305"/>
            <ac:grpSpMk id="28" creationId="{9C32C467-C759-01CF-74B2-CB96E7F7D95A}"/>
          </ac:grpSpMkLst>
        </pc:grpChg>
        <pc:picChg chg="mod">
          <ac:chgData name="Han Yu" userId="2a1e4411-1f30-41b5-b796-42b7e7f4a6cb" providerId="ADAL" clId="{AD4725EC-1070-324E-8C01-ADD842ACC436}" dt="2025-02-18T16:21:03.079" v="0"/>
          <ac:picMkLst>
            <pc:docMk/>
            <pc:sldMk cId="3458871581" sldId="305"/>
            <ac:picMk id="10" creationId="{0141F7E5-0681-6F9F-F03F-C6116777F59D}"/>
          </ac:picMkLst>
        </pc:picChg>
        <pc:picChg chg="mod">
          <ac:chgData name="Han Yu" userId="2a1e4411-1f30-41b5-b796-42b7e7f4a6cb" providerId="ADAL" clId="{AD4725EC-1070-324E-8C01-ADD842ACC436}" dt="2025-02-18T16:21:03.079" v="0"/>
          <ac:picMkLst>
            <pc:docMk/>
            <pc:sldMk cId="3458871581" sldId="305"/>
            <ac:picMk id="12" creationId="{2EF63E27-43EE-CF0C-7044-18509AA60269}"/>
          </ac:picMkLst>
        </pc:picChg>
        <pc:picChg chg="mod">
          <ac:chgData name="Han Yu" userId="2a1e4411-1f30-41b5-b796-42b7e7f4a6cb" providerId="ADAL" clId="{AD4725EC-1070-324E-8C01-ADD842ACC436}" dt="2025-02-18T16:21:03.079" v="0"/>
          <ac:picMkLst>
            <pc:docMk/>
            <pc:sldMk cId="3458871581" sldId="305"/>
            <ac:picMk id="26" creationId="{626EF536-893A-5639-BF37-A592C892A727}"/>
          </ac:picMkLst>
        </pc:picChg>
        <pc:picChg chg="mod">
          <ac:chgData name="Han Yu" userId="2a1e4411-1f30-41b5-b796-42b7e7f4a6cb" providerId="ADAL" clId="{AD4725EC-1070-324E-8C01-ADD842ACC436}" dt="2025-02-18T16:21:03.079" v="0"/>
          <ac:picMkLst>
            <pc:docMk/>
            <pc:sldMk cId="3458871581" sldId="305"/>
            <ac:picMk id="27" creationId="{59D5F8E1-637C-1970-7F52-823885D87929}"/>
          </ac:picMkLst>
        </pc:picChg>
        <pc:cxnChg chg="mod">
          <ac:chgData name="Han Yu" userId="2a1e4411-1f30-41b5-b796-42b7e7f4a6cb" providerId="ADAL" clId="{AD4725EC-1070-324E-8C01-ADD842ACC436}" dt="2025-02-18T16:21:03.079" v="0"/>
          <ac:cxnSpMkLst>
            <pc:docMk/>
            <pc:sldMk cId="3458871581" sldId="305"/>
            <ac:cxnSpMk id="14" creationId="{C06B9007-CBB0-4223-44F5-17CFA2DBBCB5}"/>
          </ac:cxnSpMkLst>
        </pc:cxnChg>
        <pc:cxnChg chg="mod">
          <ac:chgData name="Han Yu" userId="2a1e4411-1f30-41b5-b796-42b7e7f4a6cb" providerId="ADAL" clId="{AD4725EC-1070-324E-8C01-ADD842ACC436}" dt="2025-02-18T16:21:03.079" v="0"/>
          <ac:cxnSpMkLst>
            <pc:docMk/>
            <pc:sldMk cId="3458871581" sldId="305"/>
            <ac:cxnSpMk id="16" creationId="{DA6F4B75-B1BB-D123-800B-DD8F5D9A3134}"/>
          </ac:cxnSpMkLst>
        </pc:cxnChg>
      </pc:sldChg>
      <pc:sldChg chg="modSp mod modNotes">
        <pc:chgData name="Han Yu" userId="2a1e4411-1f30-41b5-b796-42b7e7f4a6cb" providerId="ADAL" clId="{AD4725EC-1070-324E-8C01-ADD842ACC436}" dt="2025-02-18T16:36:25.868" v="377" actId="403"/>
        <pc:sldMkLst>
          <pc:docMk/>
          <pc:sldMk cId="3972929771" sldId="306"/>
        </pc:sldMkLst>
        <pc:spChg chg="mod">
          <ac:chgData name="Han Yu" userId="2a1e4411-1f30-41b5-b796-42b7e7f4a6cb" providerId="ADAL" clId="{AD4725EC-1070-324E-8C01-ADD842ACC436}" dt="2025-02-18T16:36:25.868" v="377" actId="403"/>
          <ac:spMkLst>
            <pc:docMk/>
            <pc:sldMk cId="3972929771" sldId="306"/>
            <ac:spMk id="2" creationId="{0835E225-CF24-3C4A-88F0-7CD1549DAD19}"/>
          </ac:spMkLst>
        </pc:spChg>
        <pc:spChg chg="mod">
          <ac:chgData name="Han Yu" userId="2a1e4411-1f30-41b5-b796-42b7e7f4a6cb" providerId="ADAL" clId="{AD4725EC-1070-324E-8C01-ADD842ACC436}" dt="2025-02-18T16:35:21.915" v="363" actId="1076"/>
          <ac:spMkLst>
            <pc:docMk/>
            <pc:sldMk cId="3972929771" sldId="306"/>
            <ac:spMk id="3" creationId="{F5226879-E7F3-5077-840C-4155A6436D8E}"/>
          </ac:spMkLst>
        </pc:spChg>
        <pc:spChg chg="mod">
          <ac:chgData name="Han Yu" userId="2a1e4411-1f30-41b5-b796-42b7e7f4a6cb" providerId="ADAL" clId="{AD4725EC-1070-324E-8C01-ADD842ACC436}" dt="2025-02-18T16:21:03.079" v="0"/>
          <ac:spMkLst>
            <pc:docMk/>
            <pc:sldMk cId="3972929771" sldId="306"/>
            <ac:spMk id="4" creationId="{1FFD6272-8327-461E-B5AD-BA2C9BBBEE61}"/>
          </ac:spMkLst>
        </pc:spChg>
        <pc:spChg chg="mod">
          <ac:chgData name="Han Yu" userId="2a1e4411-1f30-41b5-b796-42b7e7f4a6cb" providerId="ADAL" clId="{AD4725EC-1070-324E-8C01-ADD842ACC436}" dt="2025-02-18T16:21:03.079" v="0"/>
          <ac:spMkLst>
            <pc:docMk/>
            <pc:sldMk cId="3972929771" sldId="306"/>
            <ac:spMk id="5" creationId="{AE5EF206-CF99-4046-1AF0-EE6EC5AC79CD}"/>
          </ac:spMkLst>
        </pc:spChg>
        <pc:picChg chg="mod">
          <ac:chgData name="Han Yu" userId="2a1e4411-1f30-41b5-b796-42b7e7f4a6cb" providerId="ADAL" clId="{AD4725EC-1070-324E-8C01-ADD842ACC436}" dt="2025-02-18T16:35:28.255" v="365" actId="14100"/>
          <ac:picMkLst>
            <pc:docMk/>
            <pc:sldMk cId="3972929771" sldId="306"/>
            <ac:picMk id="10" creationId="{A53DA3FB-0FB3-C69E-E0C2-39B535141EF2}"/>
          </ac:picMkLst>
        </pc:picChg>
        <pc:picChg chg="mod">
          <ac:chgData name="Han Yu" userId="2a1e4411-1f30-41b5-b796-42b7e7f4a6cb" providerId="ADAL" clId="{AD4725EC-1070-324E-8C01-ADD842ACC436}" dt="2025-02-18T16:35:33.925" v="368" actId="1076"/>
          <ac:picMkLst>
            <pc:docMk/>
            <pc:sldMk cId="3972929771" sldId="306"/>
            <ac:picMk id="12" creationId="{3359F374-0780-79BA-C81A-7C4F522F9C0C}"/>
          </ac:picMkLst>
        </pc:picChg>
        <pc:picChg chg="mod">
          <ac:chgData name="Han Yu" userId="2a1e4411-1f30-41b5-b796-42b7e7f4a6cb" providerId="ADAL" clId="{AD4725EC-1070-324E-8C01-ADD842ACC436}" dt="2025-02-18T16:35:25.105" v="364" actId="14100"/>
          <ac:picMkLst>
            <pc:docMk/>
            <pc:sldMk cId="3972929771" sldId="306"/>
            <ac:picMk id="11268" creationId="{424FCEB2-DF40-63B0-4196-078636355E64}"/>
          </ac:picMkLst>
        </pc:picChg>
      </pc:sldChg>
      <pc:sldChg chg="modSp modNotes">
        <pc:chgData name="Han Yu" userId="2a1e4411-1f30-41b5-b796-42b7e7f4a6cb" providerId="ADAL" clId="{AD4725EC-1070-324E-8C01-ADD842ACC436}" dt="2025-02-18T16:21:03.079" v="0"/>
        <pc:sldMkLst>
          <pc:docMk/>
          <pc:sldMk cId="3844664520" sldId="307"/>
        </pc:sldMkLst>
        <pc:spChg chg="mod">
          <ac:chgData name="Han Yu" userId="2a1e4411-1f30-41b5-b796-42b7e7f4a6cb" providerId="ADAL" clId="{AD4725EC-1070-324E-8C01-ADD842ACC436}" dt="2025-02-18T16:21:03.079" v="0"/>
          <ac:spMkLst>
            <pc:docMk/>
            <pc:sldMk cId="3844664520" sldId="307"/>
            <ac:spMk id="2" creationId="{524CFFC6-45D0-F6D4-92BD-9BBF9910E292}"/>
          </ac:spMkLst>
        </pc:spChg>
        <pc:spChg chg="mod">
          <ac:chgData name="Han Yu" userId="2a1e4411-1f30-41b5-b796-42b7e7f4a6cb" providerId="ADAL" clId="{AD4725EC-1070-324E-8C01-ADD842ACC436}" dt="2025-02-18T16:21:03.079" v="0"/>
          <ac:spMkLst>
            <pc:docMk/>
            <pc:sldMk cId="3844664520" sldId="307"/>
            <ac:spMk id="5" creationId="{77DF3288-9BDC-B50F-F38F-4BA63F73E0A0}"/>
          </ac:spMkLst>
        </pc:spChg>
        <pc:picChg chg="mod">
          <ac:chgData name="Han Yu" userId="2a1e4411-1f30-41b5-b796-42b7e7f4a6cb" providerId="ADAL" clId="{AD4725EC-1070-324E-8C01-ADD842ACC436}" dt="2025-02-18T16:21:03.079" v="0"/>
          <ac:picMkLst>
            <pc:docMk/>
            <pc:sldMk cId="3844664520" sldId="307"/>
            <ac:picMk id="7172" creationId="{BA12C18B-01A6-8EFE-E3C3-F7AF5B83D1FB}"/>
          </ac:picMkLst>
        </pc:picChg>
      </pc:sldChg>
      <pc:sldChg chg="modSp">
        <pc:chgData name="Han Yu" userId="2a1e4411-1f30-41b5-b796-42b7e7f4a6cb" providerId="ADAL" clId="{AD4725EC-1070-324E-8C01-ADD842ACC436}" dt="2025-02-18T16:21:03.079" v="0"/>
        <pc:sldMkLst>
          <pc:docMk/>
          <pc:sldMk cId="702773905" sldId="308"/>
        </pc:sldMkLst>
        <pc:spChg chg="mod">
          <ac:chgData name="Han Yu" userId="2a1e4411-1f30-41b5-b796-42b7e7f4a6cb" providerId="ADAL" clId="{AD4725EC-1070-324E-8C01-ADD842ACC436}" dt="2025-02-18T16:21:03.079" v="0"/>
          <ac:spMkLst>
            <pc:docMk/>
            <pc:sldMk cId="702773905" sldId="308"/>
            <ac:spMk id="2" creationId="{BAFE57E3-9B89-9BB0-5419-8015373835BE}"/>
          </ac:spMkLst>
        </pc:spChg>
        <pc:spChg chg="mod">
          <ac:chgData name="Han Yu" userId="2a1e4411-1f30-41b5-b796-42b7e7f4a6cb" providerId="ADAL" clId="{AD4725EC-1070-324E-8C01-ADD842ACC436}" dt="2025-02-18T16:21:03.079" v="0"/>
          <ac:spMkLst>
            <pc:docMk/>
            <pc:sldMk cId="702773905" sldId="308"/>
            <ac:spMk id="4" creationId="{A385981F-5DC3-5F5D-653F-8E2414FB6B38}"/>
          </ac:spMkLst>
        </pc:spChg>
        <pc:picChg chg="mod">
          <ac:chgData name="Han Yu" userId="2a1e4411-1f30-41b5-b796-42b7e7f4a6cb" providerId="ADAL" clId="{AD4725EC-1070-324E-8C01-ADD842ACC436}" dt="2025-02-18T16:21:03.079" v="0"/>
          <ac:picMkLst>
            <pc:docMk/>
            <pc:sldMk cId="702773905" sldId="308"/>
            <ac:picMk id="8194" creationId="{112F1219-47D1-5EFA-EC79-D4F21E06E754}"/>
          </ac:picMkLst>
        </pc:picChg>
        <pc:picChg chg="mod">
          <ac:chgData name="Han Yu" userId="2a1e4411-1f30-41b5-b796-42b7e7f4a6cb" providerId="ADAL" clId="{AD4725EC-1070-324E-8C01-ADD842ACC436}" dt="2025-02-18T16:21:03.079" v="0"/>
          <ac:picMkLst>
            <pc:docMk/>
            <pc:sldMk cId="702773905" sldId="308"/>
            <ac:picMk id="8196" creationId="{516E42CD-B34A-82CA-0146-83024CF57515}"/>
          </ac:picMkLst>
        </pc:picChg>
      </pc:sldChg>
      <pc:sldChg chg="modSp mod">
        <pc:chgData name="Han Yu" userId="2a1e4411-1f30-41b5-b796-42b7e7f4a6cb" providerId="ADAL" clId="{AD4725EC-1070-324E-8C01-ADD842ACC436}" dt="2025-02-20T02:06:04.176" v="715" actId="20577"/>
        <pc:sldMkLst>
          <pc:docMk/>
          <pc:sldMk cId="2784646578" sldId="309"/>
        </pc:sldMkLst>
        <pc:spChg chg="mod">
          <ac:chgData name="Han Yu" userId="2a1e4411-1f30-41b5-b796-42b7e7f4a6cb" providerId="ADAL" clId="{AD4725EC-1070-324E-8C01-ADD842ACC436}" dt="2025-02-20T02:06:04.176" v="715" actId="20577"/>
          <ac:spMkLst>
            <pc:docMk/>
            <pc:sldMk cId="2784646578" sldId="309"/>
            <ac:spMk id="2" creationId="{EF93F174-6314-D6FA-F986-771608BFFC1A}"/>
          </ac:spMkLst>
        </pc:spChg>
        <pc:picChg chg="mod">
          <ac:chgData name="Han Yu" userId="2a1e4411-1f30-41b5-b796-42b7e7f4a6cb" providerId="ADAL" clId="{AD4725EC-1070-324E-8C01-ADD842ACC436}" dt="2025-02-18T16:21:03.079" v="0"/>
          <ac:picMkLst>
            <pc:docMk/>
            <pc:sldMk cId="2784646578" sldId="309"/>
            <ac:picMk id="9218" creationId="{C0706DCE-17D8-DBFD-68E9-674D50DD9E1A}"/>
          </ac:picMkLst>
        </pc:picChg>
        <pc:picChg chg="mod">
          <ac:chgData name="Han Yu" userId="2a1e4411-1f30-41b5-b796-42b7e7f4a6cb" providerId="ADAL" clId="{AD4725EC-1070-324E-8C01-ADD842ACC436}" dt="2025-02-18T16:21:03.079" v="0"/>
          <ac:picMkLst>
            <pc:docMk/>
            <pc:sldMk cId="2784646578" sldId="309"/>
            <ac:picMk id="9220" creationId="{9314C721-3CCB-1EDF-6839-D31E826FA06C}"/>
          </ac:picMkLst>
        </pc:picChg>
      </pc:sldChg>
      <pc:sldChg chg="modSp">
        <pc:chgData name="Han Yu" userId="2a1e4411-1f30-41b5-b796-42b7e7f4a6cb" providerId="ADAL" clId="{AD4725EC-1070-324E-8C01-ADD842ACC436}" dt="2025-02-18T16:21:03.079" v="0"/>
        <pc:sldMkLst>
          <pc:docMk/>
          <pc:sldMk cId="2427945160" sldId="310"/>
        </pc:sldMkLst>
        <pc:spChg chg="mod">
          <ac:chgData name="Han Yu" userId="2a1e4411-1f30-41b5-b796-42b7e7f4a6cb" providerId="ADAL" clId="{AD4725EC-1070-324E-8C01-ADD842ACC436}" dt="2025-02-18T16:21:03.079" v="0"/>
          <ac:spMkLst>
            <pc:docMk/>
            <pc:sldMk cId="2427945160" sldId="310"/>
            <ac:spMk id="2" creationId="{5D06F959-9B7F-555A-5F60-549BB9CA74CC}"/>
          </ac:spMkLst>
        </pc:spChg>
        <pc:spChg chg="mod">
          <ac:chgData name="Han Yu" userId="2a1e4411-1f30-41b5-b796-42b7e7f4a6cb" providerId="ADAL" clId="{AD4725EC-1070-324E-8C01-ADD842ACC436}" dt="2025-02-18T16:21:03.079" v="0"/>
          <ac:spMkLst>
            <pc:docMk/>
            <pc:sldMk cId="2427945160" sldId="310"/>
            <ac:spMk id="4" creationId="{3EC6F150-80ED-B3D4-D3AE-DDEBD2123C6D}"/>
          </ac:spMkLst>
        </pc:spChg>
        <pc:picChg chg="mod">
          <ac:chgData name="Han Yu" userId="2a1e4411-1f30-41b5-b796-42b7e7f4a6cb" providerId="ADAL" clId="{AD4725EC-1070-324E-8C01-ADD842ACC436}" dt="2025-02-18T16:21:03.079" v="0"/>
          <ac:picMkLst>
            <pc:docMk/>
            <pc:sldMk cId="2427945160" sldId="310"/>
            <ac:picMk id="10242" creationId="{87AB315D-148B-3C65-235F-0F64728B05E3}"/>
          </ac:picMkLst>
        </pc:picChg>
        <pc:picChg chg="mod">
          <ac:chgData name="Han Yu" userId="2a1e4411-1f30-41b5-b796-42b7e7f4a6cb" providerId="ADAL" clId="{AD4725EC-1070-324E-8C01-ADD842ACC436}" dt="2025-02-18T16:21:03.079" v="0"/>
          <ac:picMkLst>
            <pc:docMk/>
            <pc:sldMk cId="2427945160" sldId="310"/>
            <ac:picMk id="10244" creationId="{A2DE0A32-AB28-684B-1C47-C87CBD39CF0B}"/>
          </ac:picMkLst>
        </pc:picChg>
      </pc:sldChg>
      <pc:sldChg chg="modSp mod modNotes">
        <pc:chgData name="Han Yu" userId="2a1e4411-1f30-41b5-b796-42b7e7f4a6cb" providerId="ADAL" clId="{AD4725EC-1070-324E-8C01-ADD842ACC436}" dt="2025-02-18T16:37:52.154" v="391" actId="1076"/>
        <pc:sldMkLst>
          <pc:docMk/>
          <pc:sldMk cId="2389275097" sldId="316"/>
        </pc:sldMkLst>
        <pc:spChg chg="mod">
          <ac:chgData name="Han Yu" userId="2a1e4411-1f30-41b5-b796-42b7e7f4a6cb" providerId="ADAL" clId="{AD4725EC-1070-324E-8C01-ADD842ACC436}" dt="2025-02-18T16:37:52.154" v="391" actId="1076"/>
          <ac:spMkLst>
            <pc:docMk/>
            <pc:sldMk cId="2389275097" sldId="316"/>
            <ac:spMk id="2" creationId="{E57E6C04-4051-B883-0FFD-0C104B795BCE}"/>
          </ac:spMkLst>
        </pc:spChg>
        <pc:spChg chg="mod">
          <ac:chgData name="Han Yu" userId="2a1e4411-1f30-41b5-b796-42b7e7f4a6cb" providerId="ADAL" clId="{AD4725EC-1070-324E-8C01-ADD842ACC436}" dt="2025-02-18T16:21:03.079" v="0"/>
          <ac:spMkLst>
            <pc:docMk/>
            <pc:sldMk cId="2389275097" sldId="316"/>
            <ac:spMk id="4" creationId="{A45C165F-BC2D-0A42-B582-A27AE4DBB9CF}"/>
          </ac:spMkLst>
        </pc:spChg>
      </pc:sldChg>
      <pc:sldChg chg="modSp">
        <pc:chgData name="Han Yu" userId="2a1e4411-1f30-41b5-b796-42b7e7f4a6cb" providerId="ADAL" clId="{AD4725EC-1070-324E-8C01-ADD842ACC436}" dt="2025-02-18T16:21:03.079" v="0"/>
        <pc:sldMkLst>
          <pc:docMk/>
          <pc:sldMk cId="25426801" sldId="318"/>
        </pc:sldMkLst>
        <pc:spChg chg="mod">
          <ac:chgData name="Han Yu" userId="2a1e4411-1f30-41b5-b796-42b7e7f4a6cb" providerId="ADAL" clId="{AD4725EC-1070-324E-8C01-ADD842ACC436}" dt="2025-02-18T16:21:03.079" v="0"/>
          <ac:spMkLst>
            <pc:docMk/>
            <pc:sldMk cId="25426801" sldId="318"/>
            <ac:spMk id="2" creationId="{E03CDE7B-F6E0-3F35-CA16-9CBD538BDDC8}"/>
          </ac:spMkLst>
        </pc:spChg>
        <pc:spChg chg="mod">
          <ac:chgData name="Han Yu" userId="2a1e4411-1f30-41b5-b796-42b7e7f4a6cb" providerId="ADAL" clId="{AD4725EC-1070-324E-8C01-ADD842ACC436}" dt="2025-02-18T16:21:03.079" v="0"/>
          <ac:spMkLst>
            <pc:docMk/>
            <pc:sldMk cId="25426801" sldId="318"/>
            <ac:spMk id="5" creationId="{BD3F9509-0F97-B1BD-E658-8584D7B95636}"/>
          </ac:spMkLst>
        </pc:spChg>
        <pc:spChg chg="mod">
          <ac:chgData name="Han Yu" userId="2a1e4411-1f30-41b5-b796-42b7e7f4a6cb" providerId="ADAL" clId="{AD4725EC-1070-324E-8C01-ADD842ACC436}" dt="2025-02-18T16:21:03.079" v="0"/>
          <ac:spMkLst>
            <pc:docMk/>
            <pc:sldMk cId="25426801" sldId="318"/>
            <ac:spMk id="8" creationId="{2CB06DC5-089E-7038-88F1-5052FBE2B487}"/>
          </ac:spMkLst>
        </pc:spChg>
        <pc:spChg chg="mod">
          <ac:chgData name="Han Yu" userId="2a1e4411-1f30-41b5-b796-42b7e7f4a6cb" providerId="ADAL" clId="{AD4725EC-1070-324E-8C01-ADD842ACC436}" dt="2025-02-18T16:21:03.079" v="0"/>
          <ac:spMkLst>
            <pc:docMk/>
            <pc:sldMk cId="25426801" sldId="318"/>
            <ac:spMk id="9" creationId="{6F6914B3-E0F6-0831-25A8-713A1F6FBB71}"/>
          </ac:spMkLst>
        </pc:spChg>
        <pc:spChg chg="mod">
          <ac:chgData name="Han Yu" userId="2a1e4411-1f30-41b5-b796-42b7e7f4a6cb" providerId="ADAL" clId="{AD4725EC-1070-324E-8C01-ADD842ACC436}" dt="2025-02-18T16:21:03.079" v="0"/>
          <ac:spMkLst>
            <pc:docMk/>
            <pc:sldMk cId="25426801" sldId="318"/>
            <ac:spMk id="10" creationId="{41CD90ED-F12C-DA32-1A84-EF0356FB7921}"/>
          </ac:spMkLst>
        </pc:spChg>
        <pc:spChg chg="mod">
          <ac:chgData name="Han Yu" userId="2a1e4411-1f30-41b5-b796-42b7e7f4a6cb" providerId="ADAL" clId="{AD4725EC-1070-324E-8C01-ADD842ACC436}" dt="2025-02-18T16:21:03.079" v="0"/>
          <ac:spMkLst>
            <pc:docMk/>
            <pc:sldMk cId="25426801" sldId="318"/>
            <ac:spMk id="11" creationId="{1B79FEFC-04D4-EE23-8047-B09F61F389B0}"/>
          </ac:spMkLst>
        </pc:spChg>
        <pc:picChg chg="mod">
          <ac:chgData name="Han Yu" userId="2a1e4411-1f30-41b5-b796-42b7e7f4a6cb" providerId="ADAL" clId="{AD4725EC-1070-324E-8C01-ADD842ACC436}" dt="2025-02-18T16:21:03.079" v="0"/>
          <ac:picMkLst>
            <pc:docMk/>
            <pc:sldMk cId="25426801" sldId="318"/>
            <ac:picMk id="3" creationId="{FB110A80-880C-8C51-A846-E0F0179A4DA0}"/>
          </ac:picMkLst>
        </pc:picChg>
      </pc:sldChg>
      <pc:sldChg chg="modSp modNotes">
        <pc:chgData name="Han Yu" userId="2a1e4411-1f30-41b5-b796-42b7e7f4a6cb" providerId="ADAL" clId="{AD4725EC-1070-324E-8C01-ADD842ACC436}" dt="2025-02-18T16:21:03.079" v="0"/>
        <pc:sldMkLst>
          <pc:docMk/>
          <pc:sldMk cId="1324269546" sldId="321"/>
        </pc:sldMkLst>
        <pc:spChg chg="mod">
          <ac:chgData name="Han Yu" userId="2a1e4411-1f30-41b5-b796-42b7e7f4a6cb" providerId="ADAL" clId="{AD4725EC-1070-324E-8C01-ADD842ACC436}" dt="2025-02-18T16:21:03.079" v="0"/>
          <ac:spMkLst>
            <pc:docMk/>
            <pc:sldMk cId="1324269546" sldId="321"/>
            <ac:spMk id="3" creationId="{8E0D0C58-4777-B836-81EE-F027A53CFFAF}"/>
          </ac:spMkLst>
        </pc:spChg>
        <pc:spChg chg="mod">
          <ac:chgData name="Han Yu" userId="2a1e4411-1f30-41b5-b796-42b7e7f4a6cb" providerId="ADAL" clId="{AD4725EC-1070-324E-8C01-ADD842ACC436}" dt="2025-02-18T16:21:03.079" v="0"/>
          <ac:spMkLst>
            <pc:docMk/>
            <pc:sldMk cId="1324269546" sldId="321"/>
            <ac:spMk id="8" creationId="{2A92A9C4-6F5B-9A18-012E-5626D25E3582}"/>
          </ac:spMkLst>
        </pc:spChg>
        <pc:spChg chg="mod">
          <ac:chgData name="Han Yu" userId="2a1e4411-1f30-41b5-b796-42b7e7f4a6cb" providerId="ADAL" clId="{AD4725EC-1070-324E-8C01-ADD842ACC436}" dt="2025-02-18T16:21:03.079" v="0"/>
          <ac:spMkLst>
            <pc:docMk/>
            <pc:sldMk cId="1324269546" sldId="321"/>
            <ac:spMk id="13" creationId="{174C1E59-2F37-F73C-4DFA-8971D19A54AE}"/>
          </ac:spMkLst>
        </pc:spChg>
        <pc:picChg chg="mod">
          <ac:chgData name="Han Yu" userId="2a1e4411-1f30-41b5-b796-42b7e7f4a6cb" providerId="ADAL" clId="{AD4725EC-1070-324E-8C01-ADD842ACC436}" dt="2025-02-18T16:21:03.079" v="0"/>
          <ac:picMkLst>
            <pc:docMk/>
            <pc:sldMk cId="1324269546" sldId="321"/>
            <ac:picMk id="10" creationId="{E494228A-9E5D-1800-FDEC-760556611BD3}"/>
          </ac:picMkLst>
        </pc:picChg>
        <pc:picChg chg="mod">
          <ac:chgData name="Han Yu" userId="2a1e4411-1f30-41b5-b796-42b7e7f4a6cb" providerId="ADAL" clId="{AD4725EC-1070-324E-8C01-ADD842ACC436}" dt="2025-02-18T16:21:03.079" v="0"/>
          <ac:picMkLst>
            <pc:docMk/>
            <pc:sldMk cId="1324269546" sldId="321"/>
            <ac:picMk id="12" creationId="{333BAB40-358F-BE60-7494-578A1971B335}"/>
          </ac:picMkLst>
        </pc:picChg>
      </pc:sldChg>
      <pc:sldChg chg="modSp">
        <pc:chgData name="Han Yu" userId="2a1e4411-1f30-41b5-b796-42b7e7f4a6cb" providerId="ADAL" clId="{AD4725EC-1070-324E-8C01-ADD842ACC436}" dt="2025-02-18T16:22:21.735" v="11"/>
        <pc:sldMkLst>
          <pc:docMk/>
          <pc:sldMk cId="2930349340" sldId="354"/>
        </pc:sldMkLst>
        <pc:spChg chg="mod">
          <ac:chgData name="Han Yu" userId="2a1e4411-1f30-41b5-b796-42b7e7f4a6cb" providerId="ADAL" clId="{AD4725EC-1070-324E-8C01-ADD842ACC436}" dt="2025-02-18T16:22:21.735" v="11"/>
          <ac:spMkLst>
            <pc:docMk/>
            <pc:sldMk cId="2930349340" sldId="354"/>
            <ac:spMk id="2" creationId="{CDF9B84F-6C5D-5853-C28E-EB2DF7B1EFE2}"/>
          </ac:spMkLst>
        </pc:spChg>
        <pc:spChg chg="mod">
          <ac:chgData name="Han Yu" userId="2a1e4411-1f30-41b5-b796-42b7e7f4a6cb" providerId="ADAL" clId="{AD4725EC-1070-324E-8C01-ADD842ACC436}" dt="2025-02-18T16:22:21.735" v="11"/>
          <ac:spMkLst>
            <pc:docMk/>
            <pc:sldMk cId="2930349340" sldId="354"/>
            <ac:spMk id="3" creationId="{558FFD7B-FB8A-AA24-ED2A-0BBD2A655ECF}"/>
          </ac:spMkLst>
        </pc:spChg>
      </pc:sldChg>
      <pc:sldChg chg="modSp mod">
        <pc:chgData name="Han Yu" userId="2a1e4411-1f30-41b5-b796-42b7e7f4a6cb" providerId="ADAL" clId="{AD4725EC-1070-324E-8C01-ADD842ACC436}" dt="2025-02-19T21:22:47.287" v="402" actId="1076"/>
        <pc:sldMkLst>
          <pc:docMk/>
          <pc:sldMk cId="2911514047" sldId="355"/>
        </pc:sldMkLst>
        <pc:spChg chg="mod">
          <ac:chgData name="Han Yu" userId="2a1e4411-1f30-41b5-b796-42b7e7f4a6cb" providerId="ADAL" clId="{AD4725EC-1070-324E-8C01-ADD842ACC436}" dt="2025-02-18T16:22:21.735" v="11"/>
          <ac:spMkLst>
            <pc:docMk/>
            <pc:sldMk cId="2911514047" sldId="355"/>
            <ac:spMk id="2" creationId="{9A343875-FAF6-1BDB-8FF8-482D6705C955}"/>
          </ac:spMkLst>
        </pc:spChg>
        <pc:spChg chg="mod">
          <ac:chgData name="Han Yu" userId="2a1e4411-1f30-41b5-b796-42b7e7f4a6cb" providerId="ADAL" clId="{AD4725EC-1070-324E-8C01-ADD842ACC436}" dt="2025-02-19T21:22:47.287" v="402" actId="1076"/>
          <ac:spMkLst>
            <pc:docMk/>
            <pc:sldMk cId="2911514047" sldId="355"/>
            <ac:spMk id="3" creationId="{7BEF86FE-851B-BAE3-81AA-A020CBCBE3A6}"/>
          </ac:spMkLst>
        </pc:spChg>
      </pc:sldChg>
      <pc:sldChg chg="modSp">
        <pc:chgData name="Han Yu" userId="2a1e4411-1f30-41b5-b796-42b7e7f4a6cb" providerId="ADAL" clId="{AD4725EC-1070-324E-8C01-ADD842ACC436}" dt="2025-02-18T16:22:21.735" v="11"/>
        <pc:sldMkLst>
          <pc:docMk/>
          <pc:sldMk cId="602533506" sldId="356"/>
        </pc:sldMkLst>
        <pc:spChg chg="mod">
          <ac:chgData name="Han Yu" userId="2a1e4411-1f30-41b5-b796-42b7e7f4a6cb" providerId="ADAL" clId="{AD4725EC-1070-324E-8C01-ADD842ACC436}" dt="2025-02-18T16:22:21.735" v="11"/>
          <ac:spMkLst>
            <pc:docMk/>
            <pc:sldMk cId="602533506" sldId="356"/>
            <ac:spMk id="2" creationId="{86EB6993-3511-2019-8377-419C4A772A0C}"/>
          </ac:spMkLst>
        </pc:spChg>
        <pc:spChg chg="mod">
          <ac:chgData name="Han Yu" userId="2a1e4411-1f30-41b5-b796-42b7e7f4a6cb" providerId="ADAL" clId="{AD4725EC-1070-324E-8C01-ADD842ACC436}" dt="2025-02-18T16:22:21.735" v="11"/>
          <ac:spMkLst>
            <pc:docMk/>
            <pc:sldMk cId="602533506" sldId="356"/>
            <ac:spMk id="3" creationId="{393466CE-C05D-6C5F-E099-D21F61954BFF}"/>
          </ac:spMkLst>
        </pc:spChg>
      </pc:sldChg>
      <pc:sldChg chg="addSp delSp modSp del mod">
        <pc:chgData name="Han Yu" userId="2a1e4411-1f30-41b5-b796-42b7e7f4a6cb" providerId="ADAL" clId="{AD4725EC-1070-324E-8C01-ADD842ACC436}" dt="2025-02-19T22:26:51.831" v="537" actId="2696"/>
        <pc:sldMkLst>
          <pc:docMk/>
          <pc:sldMk cId="489384374" sldId="357"/>
        </pc:sldMkLst>
        <pc:spChg chg="mod">
          <ac:chgData name="Han Yu" userId="2a1e4411-1f30-41b5-b796-42b7e7f4a6cb" providerId="ADAL" clId="{AD4725EC-1070-324E-8C01-ADD842ACC436}" dt="2025-02-19T22:13:34.143" v="478" actId="20577"/>
          <ac:spMkLst>
            <pc:docMk/>
            <pc:sldMk cId="489384374" sldId="357"/>
            <ac:spMk id="3" creationId="{ADE335EF-9C09-6D3C-2E6F-EB0B8EBC7D17}"/>
          </ac:spMkLst>
        </pc:spChg>
        <pc:spChg chg="add mod">
          <ac:chgData name="Han Yu" userId="2a1e4411-1f30-41b5-b796-42b7e7f4a6cb" providerId="ADAL" clId="{AD4725EC-1070-324E-8C01-ADD842ACC436}" dt="2025-02-19T22:04:41.866" v="429" actId="14100"/>
          <ac:spMkLst>
            <pc:docMk/>
            <pc:sldMk cId="489384374" sldId="357"/>
            <ac:spMk id="8" creationId="{7FA19DA0-7CC5-A176-5E38-0D8CCA58D0AA}"/>
          </ac:spMkLst>
        </pc:spChg>
        <pc:picChg chg="del mod">
          <ac:chgData name="Han Yu" userId="2a1e4411-1f30-41b5-b796-42b7e7f4a6cb" providerId="ADAL" clId="{AD4725EC-1070-324E-8C01-ADD842ACC436}" dt="2025-02-19T21:59:13.122" v="409" actId="478"/>
          <ac:picMkLst>
            <pc:docMk/>
            <pc:sldMk cId="489384374" sldId="357"/>
            <ac:picMk id="4" creationId="{E67DD48B-A068-8524-72D4-DBDECE77E7CB}"/>
          </ac:picMkLst>
        </pc:picChg>
        <pc:picChg chg="del mod">
          <ac:chgData name="Han Yu" userId="2a1e4411-1f30-41b5-b796-42b7e7f4a6cb" providerId="ADAL" clId="{AD4725EC-1070-324E-8C01-ADD842ACC436}" dt="2025-02-19T22:04:28.742" v="425" actId="478"/>
          <ac:picMkLst>
            <pc:docMk/>
            <pc:sldMk cId="489384374" sldId="357"/>
            <ac:picMk id="5" creationId="{F6226FDF-FAC4-E4C3-E0CE-E65E7243399A}"/>
          </ac:picMkLst>
        </pc:picChg>
        <pc:picChg chg="add mod">
          <ac:chgData name="Han Yu" userId="2a1e4411-1f30-41b5-b796-42b7e7f4a6cb" providerId="ADAL" clId="{AD4725EC-1070-324E-8C01-ADD842ACC436}" dt="2025-02-19T22:04:35.716" v="427" actId="1076"/>
          <ac:picMkLst>
            <pc:docMk/>
            <pc:sldMk cId="489384374" sldId="357"/>
            <ac:picMk id="7" creationId="{7B90191A-DEE2-BAFC-2F6E-D24217F3CF61}"/>
          </ac:picMkLst>
        </pc:picChg>
      </pc:sldChg>
      <pc:sldChg chg="modSp mod">
        <pc:chgData name="Han Yu" userId="2a1e4411-1f30-41b5-b796-42b7e7f4a6cb" providerId="ADAL" clId="{AD4725EC-1070-324E-8C01-ADD842ACC436}" dt="2025-02-19T22:30:20.706" v="617" actId="14100"/>
        <pc:sldMkLst>
          <pc:docMk/>
          <pc:sldMk cId="2046740553" sldId="358"/>
        </pc:sldMkLst>
        <pc:spChg chg="mod">
          <ac:chgData name="Han Yu" userId="2a1e4411-1f30-41b5-b796-42b7e7f4a6cb" providerId="ADAL" clId="{AD4725EC-1070-324E-8C01-ADD842ACC436}" dt="2025-02-18T16:24:02.879" v="56" actId="403"/>
          <ac:spMkLst>
            <pc:docMk/>
            <pc:sldMk cId="2046740553" sldId="358"/>
            <ac:spMk id="2" creationId="{14DC23F8-8F1B-EB55-BC77-2097B4BD5415}"/>
          </ac:spMkLst>
        </pc:spChg>
        <pc:spChg chg="mod">
          <ac:chgData name="Han Yu" userId="2a1e4411-1f30-41b5-b796-42b7e7f4a6cb" providerId="ADAL" clId="{AD4725EC-1070-324E-8C01-ADD842ACC436}" dt="2025-02-19T22:30:03.560" v="615" actId="20577"/>
          <ac:spMkLst>
            <pc:docMk/>
            <pc:sldMk cId="2046740553" sldId="358"/>
            <ac:spMk id="4" creationId="{D68791CA-A45B-E646-0DD2-2D592080DB76}"/>
          </ac:spMkLst>
        </pc:spChg>
        <pc:picChg chg="mod">
          <ac:chgData name="Han Yu" userId="2a1e4411-1f30-41b5-b796-42b7e7f4a6cb" providerId="ADAL" clId="{AD4725EC-1070-324E-8C01-ADD842ACC436}" dt="2025-02-19T22:30:20.706" v="617" actId="14100"/>
          <ac:picMkLst>
            <pc:docMk/>
            <pc:sldMk cId="2046740553" sldId="358"/>
            <ac:picMk id="5" creationId="{3602FA9C-7096-89BA-D333-C4BA60014AA4}"/>
          </ac:picMkLst>
        </pc:picChg>
        <pc:picChg chg="mod">
          <ac:chgData name="Han Yu" userId="2a1e4411-1f30-41b5-b796-42b7e7f4a6cb" providerId="ADAL" clId="{AD4725EC-1070-324E-8C01-ADD842ACC436}" dt="2025-02-18T16:21:03.079" v="0"/>
          <ac:picMkLst>
            <pc:docMk/>
            <pc:sldMk cId="2046740553" sldId="358"/>
            <ac:picMk id="6" creationId="{75860D02-F9D0-E6FF-93CC-8EFB06C4653A}"/>
          </ac:picMkLst>
        </pc:picChg>
        <pc:picChg chg="mod">
          <ac:chgData name="Han Yu" userId="2a1e4411-1f30-41b5-b796-42b7e7f4a6cb" providerId="ADAL" clId="{AD4725EC-1070-324E-8C01-ADD842ACC436}" dt="2025-02-18T16:21:03.079" v="0"/>
          <ac:picMkLst>
            <pc:docMk/>
            <pc:sldMk cId="2046740553" sldId="358"/>
            <ac:picMk id="7" creationId="{F1A20E4A-FE43-B43F-0D26-5E704053F51B}"/>
          </ac:picMkLst>
        </pc:picChg>
      </pc:sldChg>
      <pc:sldChg chg="modSp">
        <pc:chgData name="Han Yu" userId="2a1e4411-1f30-41b5-b796-42b7e7f4a6cb" providerId="ADAL" clId="{AD4725EC-1070-324E-8C01-ADD842ACC436}" dt="2025-02-18T16:21:03.079" v="0"/>
        <pc:sldMkLst>
          <pc:docMk/>
          <pc:sldMk cId="4272919471" sldId="359"/>
        </pc:sldMkLst>
        <pc:spChg chg="mod">
          <ac:chgData name="Han Yu" userId="2a1e4411-1f30-41b5-b796-42b7e7f4a6cb" providerId="ADAL" clId="{AD4725EC-1070-324E-8C01-ADD842ACC436}" dt="2025-02-18T16:21:03.079" v="0"/>
          <ac:spMkLst>
            <pc:docMk/>
            <pc:sldMk cId="4272919471" sldId="359"/>
            <ac:spMk id="2" creationId="{680FE1A9-864F-F2CA-AF62-A71B615EC18E}"/>
          </ac:spMkLst>
        </pc:spChg>
        <pc:spChg chg="mod">
          <ac:chgData name="Han Yu" userId="2a1e4411-1f30-41b5-b796-42b7e7f4a6cb" providerId="ADAL" clId="{AD4725EC-1070-324E-8C01-ADD842ACC436}" dt="2025-02-18T16:21:03.079" v="0"/>
          <ac:spMkLst>
            <pc:docMk/>
            <pc:sldMk cId="4272919471" sldId="359"/>
            <ac:spMk id="5" creationId="{EB6A9CDF-FCD4-6DC2-108B-264AAD291DBC}"/>
          </ac:spMkLst>
        </pc:spChg>
        <pc:spChg chg="mod">
          <ac:chgData name="Han Yu" userId="2a1e4411-1f30-41b5-b796-42b7e7f4a6cb" providerId="ADAL" clId="{AD4725EC-1070-324E-8C01-ADD842ACC436}" dt="2025-02-18T16:21:03.079" v="0"/>
          <ac:spMkLst>
            <pc:docMk/>
            <pc:sldMk cId="4272919471" sldId="359"/>
            <ac:spMk id="7" creationId="{1FD3006B-9275-B27B-4E4F-597C25002BF9}"/>
          </ac:spMkLst>
        </pc:spChg>
        <pc:picChg chg="mod">
          <ac:chgData name="Han Yu" userId="2a1e4411-1f30-41b5-b796-42b7e7f4a6cb" providerId="ADAL" clId="{AD4725EC-1070-324E-8C01-ADD842ACC436}" dt="2025-02-18T16:21:03.079" v="0"/>
          <ac:picMkLst>
            <pc:docMk/>
            <pc:sldMk cId="4272919471" sldId="359"/>
            <ac:picMk id="6" creationId="{6C933538-5577-AE83-BCF6-DAEDE38BD232}"/>
          </ac:picMkLst>
        </pc:picChg>
      </pc:sldChg>
      <pc:sldChg chg="addSp modSp mod">
        <pc:chgData name="Han Yu" userId="2a1e4411-1f30-41b5-b796-42b7e7f4a6cb" providerId="ADAL" clId="{AD4725EC-1070-324E-8C01-ADD842ACC436}" dt="2025-02-19T22:37:03.468" v="643" actId="1076"/>
        <pc:sldMkLst>
          <pc:docMk/>
          <pc:sldMk cId="1001628479" sldId="361"/>
        </pc:sldMkLst>
        <pc:spChg chg="mod">
          <ac:chgData name="Han Yu" userId="2a1e4411-1f30-41b5-b796-42b7e7f4a6cb" providerId="ADAL" clId="{AD4725EC-1070-324E-8C01-ADD842ACC436}" dt="2025-02-18T16:21:03.079" v="0"/>
          <ac:spMkLst>
            <pc:docMk/>
            <pc:sldMk cId="1001628479" sldId="361"/>
            <ac:spMk id="2" creationId="{53F8F661-B5E3-6607-9000-96A0D17CB7D2}"/>
          </ac:spMkLst>
        </pc:spChg>
        <pc:spChg chg="mod">
          <ac:chgData name="Han Yu" userId="2a1e4411-1f30-41b5-b796-42b7e7f4a6cb" providerId="ADAL" clId="{AD4725EC-1070-324E-8C01-ADD842ACC436}" dt="2025-02-19T22:36:58.865" v="642" actId="20577"/>
          <ac:spMkLst>
            <pc:docMk/>
            <pc:sldMk cId="1001628479" sldId="361"/>
            <ac:spMk id="3" creationId="{92B7B5ED-0B23-B455-79D4-A2D09887E596}"/>
          </ac:spMkLst>
        </pc:spChg>
        <pc:spChg chg="add mod">
          <ac:chgData name="Han Yu" userId="2a1e4411-1f30-41b5-b796-42b7e7f4a6cb" providerId="ADAL" clId="{AD4725EC-1070-324E-8C01-ADD842ACC436}" dt="2025-02-19T22:35:53.860" v="640" actId="1076"/>
          <ac:spMkLst>
            <pc:docMk/>
            <pc:sldMk cId="1001628479" sldId="361"/>
            <ac:spMk id="4" creationId="{C3BA29AF-C9AA-022F-2E06-D533AFD4E598}"/>
          </ac:spMkLst>
        </pc:spChg>
        <pc:picChg chg="mod">
          <ac:chgData name="Han Yu" userId="2a1e4411-1f30-41b5-b796-42b7e7f4a6cb" providerId="ADAL" clId="{AD4725EC-1070-324E-8C01-ADD842ACC436}" dt="2025-02-19T22:37:03.468" v="643" actId="1076"/>
          <ac:picMkLst>
            <pc:docMk/>
            <pc:sldMk cId="1001628479" sldId="361"/>
            <ac:picMk id="5" creationId="{4173285A-CF51-DD27-580E-F69470698E6A}"/>
          </ac:picMkLst>
        </pc:picChg>
      </pc:sldChg>
      <pc:sldChg chg="addSp delSp modSp mod modNotes">
        <pc:chgData name="Han Yu" userId="2a1e4411-1f30-41b5-b796-42b7e7f4a6cb" providerId="ADAL" clId="{AD4725EC-1070-324E-8C01-ADD842ACC436}" dt="2025-02-20T01:32:31.555" v="707" actId="20577"/>
        <pc:sldMkLst>
          <pc:docMk/>
          <pc:sldMk cId="2407958831" sldId="362"/>
        </pc:sldMkLst>
        <pc:spChg chg="mod">
          <ac:chgData name="Han Yu" userId="2a1e4411-1f30-41b5-b796-42b7e7f4a6cb" providerId="ADAL" clId="{AD4725EC-1070-324E-8C01-ADD842ACC436}" dt="2025-02-18T16:21:03.079" v="0"/>
          <ac:spMkLst>
            <pc:docMk/>
            <pc:sldMk cId="2407958831" sldId="362"/>
            <ac:spMk id="2" creationId="{9AD2B2C5-BBAB-6142-7B6C-A27BBFE40DE4}"/>
          </ac:spMkLst>
        </pc:spChg>
        <pc:spChg chg="mod">
          <ac:chgData name="Han Yu" userId="2a1e4411-1f30-41b5-b796-42b7e7f4a6cb" providerId="ADAL" clId="{AD4725EC-1070-324E-8C01-ADD842ACC436}" dt="2025-02-18T16:21:03.079" v="0"/>
          <ac:spMkLst>
            <pc:docMk/>
            <pc:sldMk cId="2407958831" sldId="362"/>
            <ac:spMk id="7" creationId="{5BBFAA0F-985D-3E3E-1B4A-D6747192C53F}"/>
          </ac:spMkLst>
        </pc:spChg>
        <pc:spChg chg="mod">
          <ac:chgData name="Han Yu" userId="2a1e4411-1f30-41b5-b796-42b7e7f4a6cb" providerId="ADAL" clId="{AD4725EC-1070-324E-8C01-ADD842ACC436}" dt="2025-02-18T16:21:03.079" v="0"/>
          <ac:spMkLst>
            <pc:docMk/>
            <pc:sldMk cId="2407958831" sldId="362"/>
            <ac:spMk id="8" creationId="{971074D6-6BC1-6642-0EE5-111E3E7145D8}"/>
          </ac:spMkLst>
        </pc:spChg>
        <pc:spChg chg="mod">
          <ac:chgData name="Han Yu" userId="2a1e4411-1f30-41b5-b796-42b7e7f4a6cb" providerId="ADAL" clId="{AD4725EC-1070-324E-8C01-ADD842ACC436}" dt="2025-02-20T01:32:31.555" v="707" actId="20577"/>
          <ac:spMkLst>
            <pc:docMk/>
            <pc:sldMk cId="2407958831" sldId="362"/>
            <ac:spMk id="9" creationId="{D8100382-4043-2660-183E-4E21C5740753}"/>
          </ac:spMkLst>
        </pc:spChg>
        <pc:spChg chg="mod">
          <ac:chgData name="Han Yu" userId="2a1e4411-1f30-41b5-b796-42b7e7f4a6cb" providerId="ADAL" clId="{AD4725EC-1070-324E-8C01-ADD842ACC436}" dt="2025-02-18T16:21:03.079" v="0"/>
          <ac:spMkLst>
            <pc:docMk/>
            <pc:sldMk cId="2407958831" sldId="362"/>
            <ac:spMk id="10" creationId="{5DB5A11D-D405-6FDB-E025-8AEB068D5FF3}"/>
          </ac:spMkLst>
        </pc:spChg>
        <pc:spChg chg="mod">
          <ac:chgData name="Han Yu" userId="2a1e4411-1f30-41b5-b796-42b7e7f4a6cb" providerId="ADAL" clId="{AD4725EC-1070-324E-8C01-ADD842ACC436}" dt="2025-02-20T01:31:31.183" v="701" actId="1076"/>
          <ac:spMkLst>
            <pc:docMk/>
            <pc:sldMk cId="2407958831" sldId="362"/>
            <ac:spMk id="11" creationId="{C2D8AFB5-2DB6-4A29-1AF7-40AB5BC9A958}"/>
          </ac:spMkLst>
        </pc:spChg>
        <pc:spChg chg="mod">
          <ac:chgData name="Han Yu" userId="2a1e4411-1f30-41b5-b796-42b7e7f4a6cb" providerId="ADAL" clId="{AD4725EC-1070-324E-8C01-ADD842ACC436}" dt="2025-02-20T01:31:24.145" v="700" actId="14100"/>
          <ac:spMkLst>
            <pc:docMk/>
            <pc:sldMk cId="2407958831" sldId="362"/>
            <ac:spMk id="12" creationId="{561BA2F0-1768-0ACB-6468-0223E2A4CC3D}"/>
          </ac:spMkLst>
        </pc:spChg>
        <pc:spChg chg="mod">
          <ac:chgData name="Han Yu" userId="2a1e4411-1f30-41b5-b796-42b7e7f4a6cb" providerId="ADAL" clId="{AD4725EC-1070-324E-8C01-ADD842ACC436}" dt="2025-02-20T01:31:02.440" v="697" actId="14100"/>
          <ac:spMkLst>
            <pc:docMk/>
            <pc:sldMk cId="2407958831" sldId="362"/>
            <ac:spMk id="13" creationId="{8094E580-0BD7-588F-F7E0-2B63FCFD439F}"/>
          </ac:spMkLst>
        </pc:spChg>
        <pc:picChg chg="del">
          <ac:chgData name="Han Yu" userId="2a1e4411-1f30-41b5-b796-42b7e7f4a6cb" providerId="ADAL" clId="{AD4725EC-1070-324E-8C01-ADD842ACC436}" dt="2025-02-20T01:30:42.511" v="690" actId="478"/>
          <ac:picMkLst>
            <pc:docMk/>
            <pc:sldMk cId="2407958831" sldId="362"/>
            <ac:picMk id="4" creationId="{E64D2533-9C64-9952-7D2F-1782EFC05E0F}"/>
          </ac:picMkLst>
        </pc:picChg>
        <pc:picChg chg="del mod">
          <ac:chgData name="Han Yu" userId="2a1e4411-1f30-41b5-b796-42b7e7f4a6cb" providerId="ADAL" clId="{AD4725EC-1070-324E-8C01-ADD842ACC436}" dt="2025-02-20T01:28:54.842" v="676" actId="478"/>
          <ac:picMkLst>
            <pc:docMk/>
            <pc:sldMk cId="2407958831" sldId="362"/>
            <ac:picMk id="5" creationId="{6713539E-023E-97A9-162E-63FF6FDEF87F}"/>
          </ac:picMkLst>
        </pc:picChg>
        <pc:picChg chg="del mod">
          <ac:chgData name="Han Yu" userId="2a1e4411-1f30-41b5-b796-42b7e7f4a6cb" providerId="ADAL" clId="{AD4725EC-1070-324E-8C01-ADD842ACC436}" dt="2025-02-20T01:30:08.352" v="686" actId="478"/>
          <ac:picMkLst>
            <pc:docMk/>
            <pc:sldMk cId="2407958831" sldId="362"/>
            <ac:picMk id="6" creationId="{93E56647-FF1E-E6B4-1CCD-87242E443A30}"/>
          </ac:picMkLst>
        </pc:picChg>
        <pc:picChg chg="add del mod">
          <ac:chgData name="Han Yu" userId="2a1e4411-1f30-41b5-b796-42b7e7f4a6cb" providerId="ADAL" clId="{AD4725EC-1070-324E-8C01-ADD842ACC436}" dt="2025-02-20T01:28:29.858" v="668" actId="478"/>
          <ac:picMkLst>
            <pc:docMk/>
            <pc:sldMk cId="2407958831" sldId="362"/>
            <ac:picMk id="14" creationId="{1BAD6EC0-3D13-ACD3-4E37-435907806E37}"/>
          </ac:picMkLst>
        </pc:picChg>
        <pc:picChg chg="add mod">
          <ac:chgData name="Han Yu" userId="2a1e4411-1f30-41b5-b796-42b7e7f4a6cb" providerId="ADAL" clId="{AD4725EC-1070-324E-8C01-ADD842ACC436}" dt="2025-02-20T01:31:36.402" v="702" actId="14100"/>
          <ac:picMkLst>
            <pc:docMk/>
            <pc:sldMk cId="2407958831" sldId="362"/>
            <ac:picMk id="18" creationId="{A5AF9126-E046-6FE9-0F94-9D288A2691EF}"/>
          </ac:picMkLst>
        </pc:picChg>
        <pc:picChg chg="add mod">
          <ac:chgData name="Han Yu" userId="2a1e4411-1f30-41b5-b796-42b7e7f4a6cb" providerId="ADAL" clId="{AD4725EC-1070-324E-8C01-ADD842ACC436}" dt="2025-02-20T01:32:04.735" v="706" actId="1076"/>
          <ac:picMkLst>
            <pc:docMk/>
            <pc:sldMk cId="2407958831" sldId="362"/>
            <ac:picMk id="21" creationId="{C0EB4ACE-2770-0178-F045-7A2A5C757629}"/>
          </ac:picMkLst>
        </pc:picChg>
        <pc:picChg chg="add mod">
          <ac:chgData name="Han Yu" userId="2a1e4411-1f30-41b5-b796-42b7e7f4a6cb" providerId="ADAL" clId="{AD4725EC-1070-324E-8C01-ADD842ACC436}" dt="2025-02-20T01:30:54.626" v="695" actId="167"/>
          <ac:picMkLst>
            <pc:docMk/>
            <pc:sldMk cId="2407958831" sldId="362"/>
            <ac:picMk id="23" creationId="{4E6823C3-853D-7D8D-EE95-43E3DDE39684}"/>
          </ac:picMkLst>
        </pc:picChg>
        <pc:cxnChg chg="mod">
          <ac:chgData name="Han Yu" userId="2a1e4411-1f30-41b5-b796-42b7e7f4a6cb" providerId="ADAL" clId="{AD4725EC-1070-324E-8C01-ADD842ACC436}" dt="2025-02-20T01:31:02.440" v="697" actId="14100"/>
          <ac:cxnSpMkLst>
            <pc:docMk/>
            <pc:sldMk cId="2407958831" sldId="362"/>
            <ac:cxnSpMk id="15" creationId="{5681249E-F9DB-4DF1-E41A-74BFA0E40562}"/>
          </ac:cxnSpMkLst>
        </pc:cxnChg>
        <pc:cxnChg chg="mod">
          <ac:chgData name="Han Yu" userId="2a1e4411-1f30-41b5-b796-42b7e7f4a6cb" providerId="ADAL" clId="{AD4725EC-1070-324E-8C01-ADD842ACC436}" dt="2025-02-20T01:31:31.183" v="701" actId="1076"/>
          <ac:cxnSpMkLst>
            <pc:docMk/>
            <pc:sldMk cId="2407958831" sldId="362"/>
            <ac:cxnSpMk id="17" creationId="{33F3402C-5916-46AE-AFBA-E9D001C01FF1}"/>
          </ac:cxnSpMkLst>
        </pc:cxnChg>
        <pc:cxnChg chg="mod">
          <ac:chgData name="Han Yu" userId="2a1e4411-1f30-41b5-b796-42b7e7f4a6cb" providerId="ADAL" clId="{AD4725EC-1070-324E-8C01-ADD842ACC436}" dt="2025-02-20T01:31:24.145" v="700" actId="14100"/>
          <ac:cxnSpMkLst>
            <pc:docMk/>
            <pc:sldMk cId="2407958831" sldId="362"/>
            <ac:cxnSpMk id="19" creationId="{BCF57699-038A-4688-F414-B64316B4B1C9}"/>
          </ac:cxnSpMkLst>
        </pc:cxnChg>
      </pc:sldChg>
      <pc:sldChg chg="modSp mod">
        <pc:chgData name="Han Yu" userId="2a1e4411-1f30-41b5-b796-42b7e7f4a6cb" providerId="ADAL" clId="{AD4725EC-1070-324E-8C01-ADD842ACC436}" dt="2025-02-20T01:44:02.902" v="712" actId="1076"/>
        <pc:sldMkLst>
          <pc:docMk/>
          <pc:sldMk cId="3212852230" sldId="364"/>
        </pc:sldMkLst>
        <pc:spChg chg="mod">
          <ac:chgData name="Han Yu" userId="2a1e4411-1f30-41b5-b796-42b7e7f4a6cb" providerId="ADAL" clId="{AD4725EC-1070-324E-8C01-ADD842ACC436}" dt="2025-02-18T16:21:03.079" v="0"/>
          <ac:spMkLst>
            <pc:docMk/>
            <pc:sldMk cId="3212852230" sldId="364"/>
            <ac:spMk id="2" creationId="{63D437AD-7FB7-B1F6-348C-EDD1450F3D28}"/>
          </ac:spMkLst>
        </pc:spChg>
        <pc:spChg chg="mod">
          <ac:chgData name="Han Yu" userId="2a1e4411-1f30-41b5-b796-42b7e7f4a6cb" providerId="ADAL" clId="{AD4725EC-1070-324E-8C01-ADD842ACC436}" dt="2025-02-20T01:44:02.902" v="712" actId="1076"/>
          <ac:spMkLst>
            <pc:docMk/>
            <pc:sldMk cId="3212852230" sldId="364"/>
            <ac:spMk id="4" creationId="{751D0684-22D0-9F12-5A0E-2ED70E396443}"/>
          </ac:spMkLst>
        </pc:spChg>
        <pc:spChg chg="mod">
          <ac:chgData name="Han Yu" userId="2a1e4411-1f30-41b5-b796-42b7e7f4a6cb" providerId="ADAL" clId="{AD4725EC-1070-324E-8C01-ADD842ACC436}" dt="2025-02-18T16:21:03.079" v="0"/>
          <ac:spMkLst>
            <pc:docMk/>
            <pc:sldMk cId="3212852230" sldId="364"/>
            <ac:spMk id="5" creationId="{A4274E07-B57C-318E-4EFE-4E2C8ABCFCB5}"/>
          </ac:spMkLst>
        </pc:spChg>
        <pc:picChg chg="mod">
          <ac:chgData name="Han Yu" userId="2a1e4411-1f30-41b5-b796-42b7e7f4a6cb" providerId="ADAL" clId="{AD4725EC-1070-324E-8C01-ADD842ACC436}" dt="2025-02-18T16:21:03.079" v="0"/>
          <ac:picMkLst>
            <pc:docMk/>
            <pc:sldMk cId="3212852230" sldId="364"/>
            <ac:picMk id="3" creationId="{E58B01FF-F082-6BF9-65DF-57C190F6295D}"/>
          </ac:picMkLst>
        </pc:picChg>
      </pc:sldChg>
      <pc:sldChg chg="modSp modNotes">
        <pc:chgData name="Han Yu" userId="2a1e4411-1f30-41b5-b796-42b7e7f4a6cb" providerId="ADAL" clId="{AD4725EC-1070-324E-8C01-ADD842ACC436}" dt="2025-02-18T16:21:03.079" v="0"/>
        <pc:sldMkLst>
          <pc:docMk/>
          <pc:sldMk cId="3497116365" sldId="365"/>
        </pc:sldMkLst>
        <pc:spChg chg="mod">
          <ac:chgData name="Han Yu" userId="2a1e4411-1f30-41b5-b796-42b7e7f4a6cb" providerId="ADAL" clId="{AD4725EC-1070-324E-8C01-ADD842ACC436}" dt="2025-02-18T16:21:03.079" v="0"/>
          <ac:spMkLst>
            <pc:docMk/>
            <pc:sldMk cId="3497116365" sldId="365"/>
            <ac:spMk id="2" creationId="{FCBB705D-7820-9F37-B706-26C34DD926E1}"/>
          </ac:spMkLst>
        </pc:spChg>
        <pc:spChg chg="mod">
          <ac:chgData name="Han Yu" userId="2a1e4411-1f30-41b5-b796-42b7e7f4a6cb" providerId="ADAL" clId="{AD4725EC-1070-324E-8C01-ADD842ACC436}" dt="2025-02-18T16:21:03.079" v="0"/>
          <ac:spMkLst>
            <pc:docMk/>
            <pc:sldMk cId="3497116365" sldId="365"/>
            <ac:spMk id="4" creationId="{C5BB21DA-BF33-5B38-7CED-451D14379D6E}"/>
          </ac:spMkLst>
        </pc:spChg>
        <pc:spChg chg="mod">
          <ac:chgData name="Han Yu" userId="2a1e4411-1f30-41b5-b796-42b7e7f4a6cb" providerId="ADAL" clId="{AD4725EC-1070-324E-8C01-ADD842ACC436}" dt="2025-02-18T16:21:03.079" v="0"/>
          <ac:spMkLst>
            <pc:docMk/>
            <pc:sldMk cId="3497116365" sldId="365"/>
            <ac:spMk id="5" creationId="{2E386F9C-5399-0C50-0510-FE771AFC851C}"/>
          </ac:spMkLst>
        </pc:spChg>
        <pc:picChg chg="mod">
          <ac:chgData name="Han Yu" userId="2a1e4411-1f30-41b5-b796-42b7e7f4a6cb" providerId="ADAL" clId="{AD4725EC-1070-324E-8C01-ADD842ACC436}" dt="2025-02-18T16:21:03.079" v="0"/>
          <ac:picMkLst>
            <pc:docMk/>
            <pc:sldMk cId="3497116365" sldId="365"/>
            <ac:picMk id="6" creationId="{7169170F-14A4-A9EC-D5E4-BBF541EC653C}"/>
          </ac:picMkLst>
        </pc:picChg>
      </pc:sldChg>
      <pc:sldChg chg="modSp modNotes">
        <pc:chgData name="Han Yu" userId="2a1e4411-1f30-41b5-b796-42b7e7f4a6cb" providerId="ADAL" clId="{AD4725EC-1070-324E-8C01-ADD842ACC436}" dt="2025-02-18T16:21:03.079" v="0"/>
        <pc:sldMkLst>
          <pc:docMk/>
          <pc:sldMk cId="2560599189" sldId="370"/>
        </pc:sldMkLst>
        <pc:spChg chg="mod">
          <ac:chgData name="Han Yu" userId="2a1e4411-1f30-41b5-b796-42b7e7f4a6cb" providerId="ADAL" clId="{AD4725EC-1070-324E-8C01-ADD842ACC436}" dt="2025-02-18T16:21:03.079" v="0"/>
          <ac:spMkLst>
            <pc:docMk/>
            <pc:sldMk cId="2560599189" sldId="370"/>
            <ac:spMk id="2" creationId="{1F19AD53-2EBB-EC4D-5B15-C9582B507AD2}"/>
          </ac:spMkLst>
        </pc:spChg>
        <pc:graphicFrameChg chg="mod">
          <ac:chgData name="Han Yu" userId="2a1e4411-1f30-41b5-b796-42b7e7f4a6cb" providerId="ADAL" clId="{AD4725EC-1070-324E-8C01-ADD842ACC436}" dt="2025-02-18T16:21:03.079" v="0"/>
          <ac:graphicFrameMkLst>
            <pc:docMk/>
            <pc:sldMk cId="2560599189" sldId="370"/>
            <ac:graphicFrameMk id="6" creationId="{A277555C-62BE-D919-64BC-FFBF1FBDCE0D}"/>
          </ac:graphicFrameMkLst>
        </pc:graphicFrameChg>
      </pc:sldChg>
      <pc:sldChg chg="modSp mod modNotes">
        <pc:chgData name="Han Yu" userId="2a1e4411-1f30-41b5-b796-42b7e7f4a6cb" providerId="ADAL" clId="{AD4725EC-1070-324E-8C01-ADD842ACC436}" dt="2025-02-18T16:25:49.620" v="78" actId="403"/>
        <pc:sldMkLst>
          <pc:docMk/>
          <pc:sldMk cId="1882497093" sldId="371"/>
        </pc:sldMkLst>
        <pc:spChg chg="mod">
          <ac:chgData name="Han Yu" userId="2a1e4411-1f30-41b5-b796-42b7e7f4a6cb" providerId="ADAL" clId="{AD4725EC-1070-324E-8C01-ADD842ACC436}" dt="2025-02-18T16:25:49.620" v="78" actId="403"/>
          <ac:spMkLst>
            <pc:docMk/>
            <pc:sldMk cId="1882497093" sldId="371"/>
            <ac:spMk id="2" creationId="{C089A6AD-0F4C-4770-4B7A-7FD99B5FC9D3}"/>
          </ac:spMkLst>
        </pc:spChg>
        <pc:spChg chg="mod">
          <ac:chgData name="Han Yu" userId="2a1e4411-1f30-41b5-b796-42b7e7f4a6cb" providerId="ADAL" clId="{AD4725EC-1070-324E-8C01-ADD842ACC436}" dt="2025-02-18T16:21:03.079" v="0"/>
          <ac:spMkLst>
            <pc:docMk/>
            <pc:sldMk cId="1882497093" sldId="371"/>
            <ac:spMk id="3" creationId="{88C79423-5881-D555-8066-813C1B65CAA7}"/>
          </ac:spMkLst>
        </pc:spChg>
        <pc:spChg chg="mod">
          <ac:chgData name="Han Yu" userId="2a1e4411-1f30-41b5-b796-42b7e7f4a6cb" providerId="ADAL" clId="{AD4725EC-1070-324E-8C01-ADD842ACC436}" dt="2025-02-18T16:21:03.079" v="0"/>
          <ac:spMkLst>
            <pc:docMk/>
            <pc:sldMk cId="1882497093" sldId="371"/>
            <ac:spMk id="6" creationId="{83A997FC-5872-9BE6-9659-8F2CF81BDAF3}"/>
          </ac:spMkLst>
        </pc:spChg>
        <pc:picChg chg="mod">
          <ac:chgData name="Han Yu" userId="2a1e4411-1f30-41b5-b796-42b7e7f4a6cb" providerId="ADAL" clId="{AD4725EC-1070-324E-8C01-ADD842ACC436}" dt="2025-02-18T16:21:03.079" v="0"/>
          <ac:picMkLst>
            <pc:docMk/>
            <pc:sldMk cId="1882497093" sldId="371"/>
            <ac:picMk id="4" creationId="{B3CCB819-5D51-062D-09EE-8A514F01DB0E}"/>
          </ac:picMkLst>
        </pc:picChg>
        <pc:picChg chg="mod">
          <ac:chgData name="Han Yu" userId="2a1e4411-1f30-41b5-b796-42b7e7f4a6cb" providerId="ADAL" clId="{AD4725EC-1070-324E-8C01-ADD842ACC436}" dt="2025-02-18T16:21:03.079" v="0"/>
          <ac:picMkLst>
            <pc:docMk/>
            <pc:sldMk cId="1882497093" sldId="371"/>
            <ac:picMk id="5" creationId="{5726E9D0-D3DC-181F-1240-C2183655A570}"/>
          </ac:picMkLst>
        </pc:picChg>
      </pc:sldChg>
      <pc:sldChg chg="modSp mod">
        <pc:chgData name="Han Yu" userId="2a1e4411-1f30-41b5-b796-42b7e7f4a6cb" providerId="ADAL" clId="{AD4725EC-1070-324E-8C01-ADD842ACC436}" dt="2025-02-18T16:26:17.541" v="84" actId="14100"/>
        <pc:sldMkLst>
          <pc:docMk/>
          <pc:sldMk cId="2544690355" sldId="372"/>
        </pc:sldMkLst>
        <pc:spChg chg="mod">
          <ac:chgData name="Han Yu" userId="2a1e4411-1f30-41b5-b796-42b7e7f4a6cb" providerId="ADAL" clId="{AD4725EC-1070-324E-8C01-ADD842ACC436}" dt="2025-02-18T16:21:03.079" v="0"/>
          <ac:spMkLst>
            <pc:docMk/>
            <pc:sldMk cId="2544690355" sldId="372"/>
            <ac:spMk id="2" creationId="{EADD3CDA-23E1-8A8B-5C48-5DF9F1351EF7}"/>
          </ac:spMkLst>
        </pc:spChg>
        <pc:spChg chg="mod">
          <ac:chgData name="Han Yu" userId="2a1e4411-1f30-41b5-b796-42b7e7f4a6cb" providerId="ADAL" clId="{AD4725EC-1070-324E-8C01-ADD842ACC436}" dt="2025-02-18T16:26:05.932" v="82" actId="14100"/>
          <ac:spMkLst>
            <pc:docMk/>
            <pc:sldMk cId="2544690355" sldId="372"/>
            <ac:spMk id="6" creationId="{BD6D6064-A6BB-08E8-098D-874466842A36}"/>
          </ac:spMkLst>
        </pc:spChg>
        <pc:spChg chg="mod">
          <ac:chgData name="Han Yu" userId="2a1e4411-1f30-41b5-b796-42b7e7f4a6cb" providerId="ADAL" clId="{AD4725EC-1070-324E-8C01-ADD842ACC436}" dt="2025-02-18T16:26:02.931" v="81" actId="14100"/>
          <ac:spMkLst>
            <pc:docMk/>
            <pc:sldMk cId="2544690355" sldId="372"/>
            <ac:spMk id="10" creationId="{C944A1D0-A063-32A7-C349-381964D5A3CD}"/>
          </ac:spMkLst>
        </pc:spChg>
        <pc:spChg chg="mod">
          <ac:chgData name="Han Yu" userId="2a1e4411-1f30-41b5-b796-42b7e7f4a6cb" providerId="ADAL" clId="{AD4725EC-1070-324E-8C01-ADD842ACC436}" dt="2025-02-18T16:21:03.079" v="0"/>
          <ac:spMkLst>
            <pc:docMk/>
            <pc:sldMk cId="2544690355" sldId="372"/>
            <ac:spMk id="11" creationId="{E14B775C-D1C5-046C-2ADD-AB16471E5A9D}"/>
          </ac:spMkLst>
        </pc:spChg>
        <pc:spChg chg="mod">
          <ac:chgData name="Han Yu" userId="2a1e4411-1f30-41b5-b796-42b7e7f4a6cb" providerId="ADAL" clId="{AD4725EC-1070-324E-8C01-ADD842ACC436}" dt="2025-02-18T16:26:12.151" v="83" actId="1076"/>
          <ac:spMkLst>
            <pc:docMk/>
            <pc:sldMk cId="2544690355" sldId="372"/>
            <ac:spMk id="13" creationId="{4AE2B9BC-BCDE-8189-9AC8-8FD1B3995192}"/>
          </ac:spMkLst>
        </pc:spChg>
        <pc:spChg chg="mod">
          <ac:chgData name="Han Yu" userId="2a1e4411-1f30-41b5-b796-42b7e7f4a6cb" providerId="ADAL" clId="{AD4725EC-1070-324E-8C01-ADD842ACC436}" dt="2025-02-18T16:21:03.079" v="0"/>
          <ac:spMkLst>
            <pc:docMk/>
            <pc:sldMk cId="2544690355" sldId="372"/>
            <ac:spMk id="14" creationId="{364AF778-BD45-CF9B-78CC-40E3D30362DF}"/>
          </ac:spMkLst>
        </pc:spChg>
        <pc:spChg chg="mod">
          <ac:chgData name="Han Yu" userId="2a1e4411-1f30-41b5-b796-42b7e7f4a6cb" providerId="ADAL" clId="{AD4725EC-1070-324E-8C01-ADD842ACC436}" dt="2025-02-18T16:26:12.151" v="83" actId="1076"/>
          <ac:spMkLst>
            <pc:docMk/>
            <pc:sldMk cId="2544690355" sldId="372"/>
            <ac:spMk id="15" creationId="{920C5CFE-68BB-AB7C-10E0-2C94BF22F4CD}"/>
          </ac:spMkLst>
        </pc:spChg>
        <pc:picChg chg="mod">
          <ac:chgData name="Han Yu" userId="2a1e4411-1f30-41b5-b796-42b7e7f4a6cb" providerId="ADAL" clId="{AD4725EC-1070-324E-8C01-ADD842ACC436}" dt="2025-02-18T16:26:12.151" v="83" actId="1076"/>
          <ac:picMkLst>
            <pc:docMk/>
            <pc:sldMk cId="2544690355" sldId="372"/>
            <ac:picMk id="19" creationId="{B27968F8-86E8-6852-DC4C-3CA154057FAB}"/>
          </ac:picMkLst>
        </pc:picChg>
        <pc:picChg chg="mod">
          <ac:chgData name="Han Yu" userId="2a1e4411-1f30-41b5-b796-42b7e7f4a6cb" providerId="ADAL" clId="{AD4725EC-1070-324E-8C01-ADD842ACC436}" dt="2025-02-18T16:21:03.079" v="0"/>
          <ac:picMkLst>
            <pc:docMk/>
            <pc:sldMk cId="2544690355" sldId="372"/>
            <ac:picMk id="23" creationId="{3789AD1E-D937-A3C4-2468-C1A8380235DA}"/>
          </ac:picMkLst>
        </pc:picChg>
        <pc:picChg chg="mod">
          <ac:chgData name="Han Yu" userId="2a1e4411-1f30-41b5-b796-42b7e7f4a6cb" providerId="ADAL" clId="{AD4725EC-1070-324E-8C01-ADD842ACC436}" dt="2025-02-18T16:26:12.151" v="83" actId="1076"/>
          <ac:picMkLst>
            <pc:docMk/>
            <pc:sldMk cId="2544690355" sldId="372"/>
            <ac:picMk id="25" creationId="{549B14E7-17EE-0BB6-1F96-9C74472E3127}"/>
          </ac:picMkLst>
        </pc:picChg>
        <pc:cxnChg chg="mod">
          <ac:chgData name="Han Yu" userId="2a1e4411-1f30-41b5-b796-42b7e7f4a6cb" providerId="ADAL" clId="{AD4725EC-1070-324E-8C01-ADD842ACC436}" dt="2025-02-18T16:26:17.541" v="84" actId="14100"/>
          <ac:cxnSpMkLst>
            <pc:docMk/>
            <pc:sldMk cId="2544690355" sldId="372"/>
            <ac:cxnSpMk id="17" creationId="{6971CA1E-A049-CB25-F717-F3F2F1CA7C30}"/>
          </ac:cxnSpMkLst>
        </pc:cxnChg>
      </pc:sldChg>
      <pc:sldChg chg="modSp mod">
        <pc:chgData name="Han Yu" userId="2a1e4411-1f30-41b5-b796-42b7e7f4a6cb" providerId="ADAL" clId="{AD4725EC-1070-324E-8C01-ADD842ACC436}" dt="2025-02-18T16:26:22.960" v="86" actId="403"/>
        <pc:sldMkLst>
          <pc:docMk/>
          <pc:sldMk cId="3660933764" sldId="373"/>
        </pc:sldMkLst>
        <pc:spChg chg="mod">
          <ac:chgData name="Han Yu" userId="2a1e4411-1f30-41b5-b796-42b7e7f4a6cb" providerId="ADAL" clId="{AD4725EC-1070-324E-8C01-ADD842ACC436}" dt="2025-02-18T16:26:22.960" v="86" actId="403"/>
          <ac:spMkLst>
            <pc:docMk/>
            <pc:sldMk cId="3660933764" sldId="373"/>
            <ac:spMk id="2" creationId="{E753C3FF-E5D3-A34A-4CF1-24D756C25F12}"/>
          </ac:spMkLst>
        </pc:spChg>
        <pc:spChg chg="mod">
          <ac:chgData name="Han Yu" userId="2a1e4411-1f30-41b5-b796-42b7e7f4a6cb" providerId="ADAL" clId="{AD4725EC-1070-324E-8C01-ADD842ACC436}" dt="2025-02-18T16:21:03.079" v="0"/>
          <ac:spMkLst>
            <pc:docMk/>
            <pc:sldMk cId="3660933764" sldId="373"/>
            <ac:spMk id="5" creationId="{78A68A1D-A4D6-7AF3-5998-7EFFFD80B80A}"/>
          </ac:spMkLst>
        </pc:spChg>
        <pc:spChg chg="mod">
          <ac:chgData name="Han Yu" userId="2a1e4411-1f30-41b5-b796-42b7e7f4a6cb" providerId="ADAL" clId="{AD4725EC-1070-324E-8C01-ADD842ACC436}" dt="2025-02-18T16:21:03.079" v="0"/>
          <ac:spMkLst>
            <pc:docMk/>
            <pc:sldMk cId="3660933764" sldId="373"/>
            <ac:spMk id="6" creationId="{32F9405F-1B11-12E4-4226-57004DE9CC87}"/>
          </ac:spMkLst>
        </pc:spChg>
        <pc:spChg chg="mod">
          <ac:chgData name="Han Yu" userId="2a1e4411-1f30-41b5-b796-42b7e7f4a6cb" providerId="ADAL" clId="{AD4725EC-1070-324E-8C01-ADD842ACC436}" dt="2025-02-18T16:21:03.079" v="0"/>
          <ac:spMkLst>
            <pc:docMk/>
            <pc:sldMk cId="3660933764" sldId="373"/>
            <ac:spMk id="7" creationId="{2AA87466-0573-1D1C-1593-8C6EA9417576}"/>
          </ac:spMkLst>
        </pc:spChg>
        <pc:picChg chg="mod">
          <ac:chgData name="Han Yu" userId="2a1e4411-1f30-41b5-b796-42b7e7f4a6cb" providerId="ADAL" clId="{AD4725EC-1070-324E-8C01-ADD842ACC436}" dt="2025-02-18T16:21:03.079" v="0"/>
          <ac:picMkLst>
            <pc:docMk/>
            <pc:sldMk cId="3660933764" sldId="373"/>
            <ac:picMk id="4" creationId="{3C1A3C27-3E41-E631-A0F6-382E2872BD51}"/>
          </ac:picMkLst>
        </pc:picChg>
      </pc:sldChg>
      <pc:sldChg chg="modSp mod modNotes">
        <pc:chgData name="Han Yu" userId="2a1e4411-1f30-41b5-b796-42b7e7f4a6cb" providerId="ADAL" clId="{AD4725EC-1070-324E-8C01-ADD842ACC436}" dt="2025-02-18T16:27:22.520" v="92" actId="1076"/>
        <pc:sldMkLst>
          <pc:docMk/>
          <pc:sldMk cId="893949945" sldId="374"/>
        </pc:sldMkLst>
        <pc:spChg chg="mod">
          <ac:chgData name="Han Yu" userId="2a1e4411-1f30-41b5-b796-42b7e7f4a6cb" providerId="ADAL" clId="{AD4725EC-1070-324E-8C01-ADD842ACC436}" dt="2025-02-18T16:27:17.312" v="91" actId="403"/>
          <ac:spMkLst>
            <pc:docMk/>
            <pc:sldMk cId="893949945" sldId="374"/>
            <ac:spMk id="2" creationId="{DE927EA3-2807-919D-EDFD-62A70B03E7D4}"/>
          </ac:spMkLst>
        </pc:spChg>
        <pc:picChg chg="mod">
          <ac:chgData name="Han Yu" userId="2a1e4411-1f30-41b5-b796-42b7e7f4a6cb" providerId="ADAL" clId="{AD4725EC-1070-324E-8C01-ADD842ACC436}" dt="2025-02-18T16:27:22.520" v="92" actId="1076"/>
          <ac:picMkLst>
            <pc:docMk/>
            <pc:sldMk cId="893949945" sldId="374"/>
            <ac:picMk id="4" creationId="{FB826AE9-8612-1968-0570-E82FBEA1EE4E}"/>
          </ac:picMkLst>
        </pc:picChg>
        <pc:picChg chg="mod">
          <ac:chgData name="Han Yu" userId="2a1e4411-1f30-41b5-b796-42b7e7f4a6cb" providerId="ADAL" clId="{AD4725EC-1070-324E-8C01-ADD842ACC436}" dt="2025-02-18T16:21:03.079" v="0"/>
          <ac:picMkLst>
            <pc:docMk/>
            <pc:sldMk cId="893949945" sldId="374"/>
            <ac:picMk id="13" creationId="{BC50CB09-B9CC-B692-A586-3688442253CA}"/>
          </ac:picMkLst>
        </pc:picChg>
        <pc:picChg chg="mod">
          <ac:chgData name="Han Yu" userId="2a1e4411-1f30-41b5-b796-42b7e7f4a6cb" providerId="ADAL" clId="{AD4725EC-1070-324E-8C01-ADD842ACC436}" dt="2025-02-18T16:27:22.520" v="92" actId="1076"/>
          <ac:picMkLst>
            <pc:docMk/>
            <pc:sldMk cId="893949945" sldId="374"/>
            <ac:picMk id="17" creationId="{4BCC8838-5230-B626-D46B-0D6E31837BC2}"/>
          </ac:picMkLst>
        </pc:picChg>
        <pc:picChg chg="mod">
          <ac:chgData name="Han Yu" userId="2a1e4411-1f30-41b5-b796-42b7e7f4a6cb" providerId="ADAL" clId="{AD4725EC-1070-324E-8C01-ADD842ACC436}" dt="2025-02-18T16:21:03.079" v="0"/>
          <ac:picMkLst>
            <pc:docMk/>
            <pc:sldMk cId="893949945" sldId="374"/>
            <ac:picMk id="19" creationId="{5C70CA19-53E0-D075-A0FC-8B4AB93A463B}"/>
          </ac:picMkLst>
        </pc:picChg>
      </pc:sldChg>
      <pc:sldChg chg="modSp mod">
        <pc:chgData name="Han Yu" userId="2a1e4411-1f30-41b5-b796-42b7e7f4a6cb" providerId="ADAL" clId="{AD4725EC-1070-324E-8C01-ADD842ACC436}" dt="2025-02-18T16:27:29.663" v="96" actId="404"/>
        <pc:sldMkLst>
          <pc:docMk/>
          <pc:sldMk cId="3885770839" sldId="375"/>
        </pc:sldMkLst>
        <pc:spChg chg="mod">
          <ac:chgData name="Han Yu" userId="2a1e4411-1f30-41b5-b796-42b7e7f4a6cb" providerId="ADAL" clId="{AD4725EC-1070-324E-8C01-ADD842ACC436}" dt="2025-02-18T16:27:29.663" v="96" actId="404"/>
          <ac:spMkLst>
            <pc:docMk/>
            <pc:sldMk cId="3885770839" sldId="375"/>
            <ac:spMk id="2" creationId="{D5196682-957D-BC28-139F-719A78B7FB42}"/>
          </ac:spMkLst>
        </pc:spChg>
        <pc:spChg chg="mod">
          <ac:chgData name="Han Yu" userId="2a1e4411-1f30-41b5-b796-42b7e7f4a6cb" providerId="ADAL" clId="{AD4725EC-1070-324E-8C01-ADD842ACC436}" dt="2025-02-18T16:21:03.079" v="0"/>
          <ac:spMkLst>
            <pc:docMk/>
            <pc:sldMk cId="3885770839" sldId="375"/>
            <ac:spMk id="3" creationId="{E39719AE-44E2-F46C-0E47-F3072F8D7046}"/>
          </ac:spMkLst>
        </pc:spChg>
        <pc:spChg chg="mod">
          <ac:chgData name="Han Yu" userId="2a1e4411-1f30-41b5-b796-42b7e7f4a6cb" providerId="ADAL" clId="{AD4725EC-1070-324E-8C01-ADD842ACC436}" dt="2025-02-18T16:21:03.079" v="0"/>
          <ac:spMkLst>
            <pc:docMk/>
            <pc:sldMk cId="3885770839" sldId="375"/>
            <ac:spMk id="4" creationId="{74C51DCE-68C6-754C-10A3-C985789A330C}"/>
          </ac:spMkLst>
        </pc:spChg>
        <pc:spChg chg="mod">
          <ac:chgData name="Han Yu" userId="2a1e4411-1f30-41b5-b796-42b7e7f4a6cb" providerId="ADAL" clId="{AD4725EC-1070-324E-8C01-ADD842ACC436}" dt="2025-02-18T16:21:03.079" v="0"/>
          <ac:spMkLst>
            <pc:docMk/>
            <pc:sldMk cId="3885770839" sldId="375"/>
            <ac:spMk id="10" creationId="{DFA82C53-8F80-7663-716E-C2E384BB0E8D}"/>
          </ac:spMkLst>
        </pc:spChg>
        <pc:spChg chg="mod">
          <ac:chgData name="Han Yu" userId="2a1e4411-1f30-41b5-b796-42b7e7f4a6cb" providerId="ADAL" clId="{AD4725EC-1070-324E-8C01-ADD842ACC436}" dt="2025-02-18T16:21:03.079" v="0"/>
          <ac:spMkLst>
            <pc:docMk/>
            <pc:sldMk cId="3885770839" sldId="375"/>
            <ac:spMk id="11" creationId="{7A75DC6F-7D5A-E62B-84D1-40252B587058}"/>
          </ac:spMkLst>
        </pc:spChg>
        <pc:spChg chg="mod">
          <ac:chgData name="Han Yu" userId="2a1e4411-1f30-41b5-b796-42b7e7f4a6cb" providerId="ADAL" clId="{AD4725EC-1070-324E-8C01-ADD842ACC436}" dt="2025-02-18T16:21:03.079" v="0"/>
          <ac:spMkLst>
            <pc:docMk/>
            <pc:sldMk cId="3885770839" sldId="375"/>
            <ac:spMk id="12" creationId="{5E23D4A9-D875-58CA-DB15-CDA250479122}"/>
          </ac:spMkLst>
        </pc:spChg>
        <pc:spChg chg="mod">
          <ac:chgData name="Han Yu" userId="2a1e4411-1f30-41b5-b796-42b7e7f4a6cb" providerId="ADAL" clId="{AD4725EC-1070-324E-8C01-ADD842ACC436}" dt="2025-02-18T16:21:03.079" v="0"/>
          <ac:spMkLst>
            <pc:docMk/>
            <pc:sldMk cId="3885770839" sldId="375"/>
            <ac:spMk id="13" creationId="{DBFFD84F-5621-E4B8-E505-88E151116D6A}"/>
          </ac:spMkLst>
        </pc:spChg>
        <pc:picChg chg="mod">
          <ac:chgData name="Han Yu" userId="2a1e4411-1f30-41b5-b796-42b7e7f4a6cb" providerId="ADAL" clId="{AD4725EC-1070-324E-8C01-ADD842ACC436}" dt="2025-02-18T16:21:03.079" v="0"/>
          <ac:picMkLst>
            <pc:docMk/>
            <pc:sldMk cId="3885770839" sldId="375"/>
            <ac:picMk id="6" creationId="{620A4C14-FE28-99C5-4EF3-3F570AFBD213}"/>
          </ac:picMkLst>
        </pc:picChg>
        <pc:picChg chg="mod">
          <ac:chgData name="Han Yu" userId="2a1e4411-1f30-41b5-b796-42b7e7f4a6cb" providerId="ADAL" clId="{AD4725EC-1070-324E-8C01-ADD842ACC436}" dt="2025-02-18T16:21:03.079" v="0"/>
          <ac:picMkLst>
            <pc:docMk/>
            <pc:sldMk cId="3885770839" sldId="375"/>
            <ac:picMk id="8" creationId="{FA9F9236-2C18-018E-823D-B47294D86EC6}"/>
          </ac:picMkLst>
        </pc:picChg>
      </pc:sldChg>
      <pc:sldChg chg="modSp mod">
        <pc:chgData name="Han Yu" userId="2a1e4411-1f30-41b5-b796-42b7e7f4a6cb" providerId="ADAL" clId="{AD4725EC-1070-324E-8C01-ADD842ACC436}" dt="2025-02-18T16:27:44.987" v="103" actId="404"/>
        <pc:sldMkLst>
          <pc:docMk/>
          <pc:sldMk cId="2508096808" sldId="376"/>
        </pc:sldMkLst>
        <pc:spChg chg="mod">
          <ac:chgData name="Han Yu" userId="2a1e4411-1f30-41b5-b796-42b7e7f4a6cb" providerId="ADAL" clId="{AD4725EC-1070-324E-8C01-ADD842ACC436}" dt="2025-02-18T16:27:44.987" v="103" actId="404"/>
          <ac:spMkLst>
            <pc:docMk/>
            <pc:sldMk cId="2508096808" sldId="376"/>
            <ac:spMk id="2" creationId="{6CEC8218-C30C-7384-CEB8-7D0921FC9DCB}"/>
          </ac:spMkLst>
        </pc:spChg>
        <pc:spChg chg="mod">
          <ac:chgData name="Han Yu" userId="2a1e4411-1f30-41b5-b796-42b7e7f4a6cb" providerId="ADAL" clId="{AD4725EC-1070-324E-8C01-ADD842ACC436}" dt="2025-02-18T16:21:03.079" v="0"/>
          <ac:spMkLst>
            <pc:docMk/>
            <pc:sldMk cId="2508096808" sldId="376"/>
            <ac:spMk id="6" creationId="{E8B1BE75-090D-BB3F-6FDE-F4691B917D57}"/>
          </ac:spMkLst>
        </pc:spChg>
        <pc:spChg chg="mod">
          <ac:chgData name="Han Yu" userId="2a1e4411-1f30-41b5-b796-42b7e7f4a6cb" providerId="ADAL" clId="{AD4725EC-1070-324E-8C01-ADD842ACC436}" dt="2025-02-18T16:21:03.079" v="0"/>
          <ac:spMkLst>
            <pc:docMk/>
            <pc:sldMk cId="2508096808" sldId="376"/>
            <ac:spMk id="8" creationId="{1605FF40-63A7-A3E4-7867-439D6545F423}"/>
          </ac:spMkLst>
        </pc:spChg>
        <pc:spChg chg="mod">
          <ac:chgData name="Han Yu" userId="2a1e4411-1f30-41b5-b796-42b7e7f4a6cb" providerId="ADAL" clId="{AD4725EC-1070-324E-8C01-ADD842ACC436}" dt="2025-02-18T16:21:03.079" v="0"/>
          <ac:spMkLst>
            <pc:docMk/>
            <pc:sldMk cId="2508096808" sldId="376"/>
            <ac:spMk id="9" creationId="{186815B8-AC66-89A3-703B-8BCAD22694D0}"/>
          </ac:spMkLst>
        </pc:spChg>
        <pc:spChg chg="mod">
          <ac:chgData name="Han Yu" userId="2a1e4411-1f30-41b5-b796-42b7e7f4a6cb" providerId="ADAL" clId="{AD4725EC-1070-324E-8C01-ADD842ACC436}" dt="2025-02-18T16:21:03.079" v="0"/>
          <ac:spMkLst>
            <pc:docMk/>
            <pc:sldMk cId="2508096808" sldId="376"/>
            <ac:spMk id="10" creationId="{B8DE0736-6EC1-32BE-5A2D-6FDBAD0C649F}"/>
          </ac:spMkLst>
        </pc:spChg>
        <pc:picChg chg="mod">
          <ac:chgData name="Han Yu" userId="2a1e4411-1f30-41b5-b796-42b7e7f4a6cb" providerId="ADAL" clId="{AD4725EC-1070-324E-8C01-ADD842ACC436}" dt="2025-02-18T16:21:03.079" v="0"/>
          <ac:picMkLst>
            <pc:docMk/>
            <pc:sldMk cId="2508096808" sldId="376"/>
            <ac:picMk id="4" creationId="{466F1D7B-7933-8061-ADE0-0A8417777AA2}"/>
          </ac:picMkLst>
        </pc:picChg>
        <pc:picChg chg="mod">
          <ac:chgData name="Han Yu" userId="2a1e4411-1f30-41b5-b796-42b7e7f4a6cb" providerId="ADAL" clId="{AD4725EC-1070-324E-8C01-ADD842ACC436}" dt="2025-02-18T16:21:03.079" v="0"/>
          <ac:picMkLst>
            <pc:docMk/>
            <pc:sldMk cId="2508096808" sldId="376"/>
            <ac:picMk id="5" creationId="{8DA288EB-67CD-5887-4004-ECCCCD1411AB}"/>
          </ac:picMkLst>
        </pc:picChg>
        <pc:picChg chg="mod">
          <ac:chgData name="Han Yu" userId="2a1e4411-1f30-41b5-b796-42b7e7f4a6cb" providerId="ADAL" clId="{AD4725EC-1070-324E-8C01-ADD842ACC436}" dt="2025-02-18T16:21:03.079" v="0"/>
          <ac:picMkLst>
            <pc:docMk/>
            <pc:sldMk cId="2508096808" sldId="376"/>
            <ac:picMk id="7" creationId="{C0982C5B-CD4B-6834-1121-0543D217619D}"/>
          </ac:picMkLst>
        </pc:picChg>
        <pc:picChg chg="mod">
          <ac:chgData name="Han Yu" userId="2a1e4411-1f30-41b5-b796-42b7e7f4a6cb" providerId="ADAL" clId="{AD4725EC-1070-324E-8C01-ADD842ACC436}" dt="2025-02-18T16:21:03.079" v="0"/>
          <ac:picMkLst>
            <pc:docMk/>
            <pc:sldMk cId="2508096808" sldId="376"/>
            <ac:picMk id="11" creationId="{283F9A4D-7759-AFF0-8FB0-8940AC79B687}"/>
          </ac:picMkLst>
        </pc:picChg>
      </pc:sldChg>
      <pc:sldChg chg="modSp mod modNotes">
        <pc:chgData name="Han Yu" userId="2a1e4411-1f30-41b5-b796-42b7e7f4a6cb" providerId="ADAL" clId="{AD4725EC-1070-324E-8C01-ADD842ACC436}" dt="2025-02-18T16:28:10.159" v="111" actId="403"/>
        <pc:sldMkLst>
          <pc:docMk/>
          <pc:sldMk cId="1268898092" sldId="377"/>
        </pc:sldMkLst>
        <pc:spChg chg="mod">
          <ac:chgData name="Han Yu" userId="2a1e4411-1f30-41b5-b796-42b7e7f4a6cb" providerId="ADAL" clId="{AD4725EC-1070-324E-8C01-ADD842ACC436}" dt="2025-02-18T16:28:10.159" v="111" actId="403"/>
          <ac:spMkLst>
            <pc:docMk/>
            <pc:sldMk cId="1268898092" sldId="377"/>
            <ac:spMk id="2" creationId="{2BA9A5D7-5979-72A2-3043-D6823B2DAC14}"/>
          </ac:spMkLst>
        </pc:spChg>
        <pc:spChg chg="mod">
          <ac:chgData name="Han Yu" userId="2a1e4411-1f30-41b5-b796-42b7e7f4a6cb" providerId="ADAL" clId="{AD4725EC-1070-324E-8C01-ADD842ACC436}" dt="2025-02-18T16:21:03.079" v="0"/>
          <ac:spMkLst>
            <pc:docMk/>
            <pc:sldMk cId="1268898092" sldId="377"/>
            <ac:spMk id="6" creationId="{A9D42E62-F7AB-F787-CFC6-9D37E0128990}"/>
          </ac:spMkLst>
        </pc:spChg>
        <pc:picChg chg="mod">
          <ac:chgData name="Han Yu" userId="2a1e4411-1f30-41b5-b796-42b7e7f4a6cb" providerId="ADAL" clId="{AD4725EC-1070-324E-8C01-ADD842ACC436}" dt="2025-02-18T16:21:03.079" v="0"/>
          <ac:picMkLst>
            <pc:docMk/>
            <pc:sldMk cId="1268898092" sldId="377"/>
            <ac:picMk id="11" creationId="{E7A17F23-2A5A-69C7-CF5C-B4F81CC10DA6}"/>
          </ac:picMkLst>
        </pc:picChg>
        <pc:picChg chg="mod">
          <ac:chgData name="Han Yu" userId="2a1e4411-1f30-41b5-b796-42b7e7f4a6cb" providerId="ADAL" clId="{AD4725EC-1070-324E-8C01-ADD842ACC436}" dt="2025-02-18T16:21:03.079" v="0"/>
          <ac:picMkLst>
            <pc:docMk/>
            <pc:sldMk cId="1268898092" sldId="377"/>
            <ac:picMk id="13" creationId="{6FB92818-0FD3-457E-BF71-6C3BECA5681C}"/>
          </ac:picMkLst>
        </pc:picChg>
      </pc:sldChg>
      <pc:sldChg chg="addSp delSp modSp mod modNotes">
        <pc:chgData name="Han Yu" userId="2a1e4411-1f30-41b5-b796-42b7e7f4a6cb" providerId="ADAL" clId="{AD4725EC-1070-324E-8C01-ADD842ACC436}" dt="2025-02-18T16:31:54.865" v="261" actId="20577"/>
        <pc:sldMkLst>
          <pc:docMk/>
          <pc:sldMk cId="684660732" sldId="378"/>
        </pc:sldMkLst>
        <pc:spChg chg="mod">
          <ac:chgData name="Han Yu" userId="2a1e4411-1f30-41b5-b796-42b7e7f4a6cb" providerId="ADAL" clId="{AD4725EC-1070-324E-8C01-ADD842ACC436}" dt="2025-02-18T16:21:03.079" v="0"/>
          <ac:spMkLst>
            <pc:docMk/>
            <pc:sldMk cId="684660732" sldId="378"/>
            <ac:spMk id="3" creationId="{F0BF5A89-71F0-D8F5-9203-F800B11A6240}"/>
          </ac:spMkLst>
        </pc:spChg>
        <pc:spChg chg="add mod">
          <ac:chgData name="Han Yu" userId="2a1e4411-1f30-41b5-b796-42b7e7f4a6cb" providerId="ADAL" clId="{AD4725EC-1070-324E-8C01-ADD842ACC436}" dt="2025-02-18T16:31:54.865" v="261" actId="20577"/>
          <ac:spMkLst>
            <pc:docMk/>
            <pc:sldMk cId="684660732" sldId="378"/>
            <ac:spMk id="5" creationId="{52C099D3-B28C-A13D-DA73-BDA50D484C19}"/>
          </ac:spMkLst>
        </pc:spChg>
        <pc:picChg chg="mod">
          <ac:chgData name="Han Yu" userId="2a1e4411-1f30-41b5-b796-42b7e7f4a6cb" providerId="ADAL" clId="{AD4725EC-1070-324E-8C01-ADD842ACC436}" dt="2025-02-18T16:21:03.079" v="0"/>
          <ac:picMkLst>
            <pc:docMk/>
            <pc:sldMk cId="684660732" sldId="378"/>
            <ac:picMk id="6" creationId="{79D9226E-02B0-5D4E-10A9-FCFB0E57535E}"/>
          </ac:picMkLst>
        </pc:picChg>
      </pc:sldChg>
      <pc:sldChg chg="modSp modNotes">
        <pc:chgData name="Han Yu" userId="2a1e4411-1f30-41b5-b796-42b7e7f4a6cb" providerId="ADAL" clId="{AD4725EC-1070-324E-8C01-ADD842ACC436}" dt="2025-02-18T16:21:03.079" v="0"/>
        <pc:sldMkLst>
          <pc:docMk/>
          <pc:sldMk cId="3552436497" sldId="379"/>
        </pc:sldMkLst>
        <pc:spChg chg="mod">
          <ac:chgData name="Han Yu" userId="2a1e4411-1f30-41b5-b796-42b7e7f4a6cb" providerId="ADAL" clId="{AD4725EC-1070-324E-8C01-ADD842ACC436}" dt="2025-02-18T16:21:03.079" v="0"/>
          <ac:spMkLst>
            <pc:docMk/>
            <pc:sldMk cId="3552436497" sldId="379"/>
            <ac:spMk id="2" creationId="{448FB333-8CA3-49B6-9E66-78C6DEEF4621}"/>
          </ac:spMkLst>
        </pc:spChg>
        <pc:spChg chg="mod">
          <ac:chgData name="Han Yu" userId="2a1e4411-1f30-41b5-b796-42b7e7f4a6cb" providerId="ADAL" clId="{AD4725EC-1070-324E-8C01-ADD842ACC436}" dt="2025-02-18T16:21:03.079" v="0"/>
          <ac:spMkLst>
            <pc:docMk/>
            <pc:sldMk cId="3552436497" sldId="379"/>
            <ac:spMk id="3" creationId="{9D7AC3E6-759F-3DBF-617E-C5836622B482}"/>
          </ac:spMkLst>
        </pc:spChg>
        <pc:picChg chg="mod">
          <ac:chgData name="Han Yu" userId="2a1e4411-1f30-41b5-b796-42b7e7f4a6cb" providerId="ADAL" clId="{AD4725EC-1070-324E-8C01-ADD842ACC436}" dt="2025-02-18T16:21:03.079" v="0"/>
          <ac:picMkLst>
            <pc:docMk/>
            <pc:sldMk cId="3552436497" sldId="379"/>
            <ac:picMk id="5" creationId="{FB0564AB-F326-1F66-B88B-A6389AC5B973}"/>
          </ac:picMkLst>
        </pc:picChg>
        <pc:picChg chg="mod">
          <ac:chgData name="Han Yu" userId="2a1e4411-1f30-41b5-b796-42b7e7f4a6cb" providerId="ADAL" clId="{AD4725EC-1070-324E-8C01-ADD842ACC436}" dt="2025-02-18T16:21:03.079" v="0"/>
          <ac:picMkLst>
            <pc:docMk/>
            <pc:sldMk cId="3552436497" sldId="379"/>
            <ac:picMk id="9" creationId="{17B54A05-0671-2132-8337-EF50E48116FE}"/>
          </ac:picMkLst>
        </pc:picChg>
        <pc:picChg chg="mod">
          <ac:chgData name="Han Yu" userId="2a1e4411-1f30-41b5-b796-42b7e7f4a6cb" providerId="ADAL" clId="{AD4725EC-1070-324E-8C01-ADD842ACC436}" dt="2025-02-18T16:21:03.079" v="0"/>
          <ac:picMkLst>
            <pc:docMk/>
            <pc:sldMk cId="3552436497" sldId="379"/>
            <ac:picMk id="11" creationId="{0997DF40-4BB2-88E5-41CD-BF4CEEFC1E69}"/>
          </ac:picMkLst>
        </pc:picChg>
      </pc:sldChg>
      <pc:sldChg chg="modSp modNotes">
        <pc:chgData name="Han Yu" userId="2a1e4411-1f30-41b5-b796-42b7e7f4a6cb" providerId="ADAL" clId="{AD4725EC-1070-324E-8C01-ADD842ACC436}" dt="2025-02-18T16:21:03.079" v="0"/>
        <pc:sldMkLst>
          <pc:docMk/>
          <pc:sldMk cId="2195255262" sldId="380"/>
        </pc:sldMkLst>
        <pc:spChg chg="mod">
          <ac:chgData name="Han Yu" userId="2a1e4411-1f30-41b5-b796-42b7e7f4a6cb" providerId="ADAL" clId="{AD4725EC-1070-324E-8C01-ADD842ACC436}" dt="2025-02-18T16:21:03.079" v="0"/>
          <ac:spMkLst>
            <pc:docMk/>
            <pc:sldMk cId="2195255262" sldId="380"/>
            <ac:spMk id="2" creationId="{542E4C32-AAB7-6CF0-6CEB-8EB04A934494}"/>
          </ac:spMkLst>
        </pc:spChg>
        <pc:spChg chg="mod">
          <ac:chgData name="Han Yu" userId="2a1e4411-1f30-41b5-b796-42b7e7f4a6cb" providerId="ADAL" clId="{AD4725EC-1070-324E-8C01-ADD842ACC436}" dt="2025-02-18T16:21:03.079" v="0"/>
          <ac:spMkLst>
            <pc:docMk/>
            <pc:sldMk cId="2195255262" sldId="380"/>
            <ac:spMk id="3" creationId="{11C51959-8B67-2817-06DF-B90FDF1A8018}"/>
          </ac:spMkLst>
        </pc:spChg>
        <pc:picChg chg="mod">
          <ac:chgData name="Han Yu" userId="2a1e4411-1f30-41b5-b796-42b7e7f4a6cb" providerId="ADAL" clId="{AD4725EC-1070-324E-8C01-ADD842ACC436}" dt="2025-02-18T16:21:03.079" v="0"/>
          <ac:picMkLst>
            <pc:docMk/>
            <pc:sldMk cId="2195255262" sldId="380"/>
            <ac:picMk id="5" creationId="{43EE179D-634A-0741-BD61-9424AE982C71}"/>
          </ac:picMkLst>
        </pc:picChg>
      </pc:sldChg>
      <pc:sldChg chg="modSp">
        <pc:chgData name="Han Yu" userId="2a1e4411-1f30-41b5-b796-42b7e7f4a6cb" providerId="ADAL" clId="{AD4725EC-1070-324E-8C01-ADD842ACC436}" dt="2025-02-18T16:21:03.079" v="0"/>
        <pc:sldMkLst>
          <pc:docMk/>
          <pc:sldMk cId="506825186" sldId="381"/>
        </pc:sldMkLst>
        <pc:spChg chg="mod">
          <ac:chgData name="Han Yu" userId="2a1e4411-1f30-41b5-b796-42b7e7f4a6cb" providerId="ADAL" clId="{AD4725EC-1070-324E-8C01-ADD842ACC436}" dt="2025-02-18T16:21:03.079" v="0"/>
          <ac:spMkLst>
            <pc:docMk/>
            <pc:sldMk cId="506825186" sldId="381"/>
            <ac:spMk id="2" creationId="{7B8BE56C-5512-CE29-373C-F9EFB1E41626}"/>
          </ac:spMkLst>
        </pc:spChg>
        <pc:spChg chg="mod">
          <ac:chgData name="Han Yu" userId="2a1e4411-1f30-41b5-b796-42b7e7f4a6cb" providerId="ADAL" clId="{AD4725EC-1070-324E-8C01-ADD842ACC436}" dt="2025-02-18T16:21:03.079" v="0"/>
          <ac:spMkLst>
            <pc:docMk/>
            <pc:sldMk cId="506825186" sldId="381"/>
            <ac:spMk id="3" creationId="{D2F34F1A-7E9D-18E6-3217-C96BC150C770}"/>
          </ac:spMkLst>
        </pc:spChg>
        <pc:spChg chg="mod">
          <ac:chgData name="Han Yu" userId="2a1e4411-1f30-41b5-b796-42b7e7f4a6cb" providerId="ADAL" clId="{AD4725EC-1070-324E-8C01-ADD842ACC436}" dt="2025-02-18T16:21:03.079" v="0"/>
          <ac:spMkLst>
            <pc:docMk/>
            <pc:sldMk cId="506825186" sldId="381"/>
            <ac:spMk id="6" creationId="{B6478345-35C5-46B5-C423-6872712FB871}"/>
          </ac:spMkLst>
        </pc:spChg>
        <pc:picChg chg="mod">
          <ac:chgData name="Han Yu" userId="2a1e4411-1f30-41b5-b796-42b7e7f4a6cb" providerId="ADAL" clId="{AD4725EC-1070-324E-8C01-ADD842ACC436}" dt="2025-02-18T16:21:03.079" v="0"/>
          <ac:picMkLst>
            <pc:docMk/>
            <pc:sldMk cId="506825186" sldId="381"/>
            <ac:picMk id="5" creationId="{78E23F40-A136-0B33-344C-AEB6F5E24D0A}"/>
          </ac:picMkLst>
        </pc:picChg>
      </pc:sldChg>
      <pc:sldChg chg="modSp mod">
        <pc:chgData name="Han Yu" userId="2a1e4411-1f30-41b5-b796-42b7e7f4a6cb" providerId="ADAL" clId="{AD4725EC-1070-324E-8C01-ADD842ACC436}" dt="2025-02-18T16:32:14.733" v="265" actId="14100"/>
        <pc:sldMkLst>
          <pc:docMk/>
          <pc:sldMk cId="3158944529" sldId="382"/>
        </pc:sldMkLst>
        <pc:spChg chg="mod">
          <ac:chgData name="Han Yu" userId="2a1e4411-1f30-41b5-b796-42b7e7f4a6cb" providerId="ADAL" clId="{AD4725EC-1070-324E-8C01-ADD842ACC436}" dt="2025-02-18T16:32:03.681" v="263" actId="403"/>
          <ac:spMkLst>
            <pc:docMk/>
            <pc:sldMk cId="3158944529" sldId="382"/>
            <ac:spMk id="2" creationId="{02779603-A118-B8B6-CC67-ED3D20A3B59F}"/>
          </ac:spMkLst>
        </pc:spChg>
        <pc:spChg chg="mod">
          <ac:chgData name="Han Yu" userId="2a1e4411-1f30-41b5-b796-42b7e7f4a6cb" providerId="ADAL" clId="{AD4725EC-1070-324E-8C01-ADD842ACC436}" dt="2025-02-18T16:32:14.733" v="265" actId="14100"/>
          <ac:spMkLst>
            <pc:docMk/>
            <pc:sldMk cId="3158944529" sldId="382"/>
            <ac:spMk id="10" creationId="{992EA72D-7081-5B45-D316-0512BE0C9137}"/>
          </ac:spMkLst>
        </pc:spChg>
        <pc:picChg chg="mod">
          <ac:chgData name="Han Yu" userId="2a1e4411-1f30-41b5-b796-42b7e7f4a6cb" providerId="ADAL" clId="{AD4725EC-1070-324E-8C01-ADD842ACC436}" dt="2025-02-18T16:21:03.079" v="0"/>
          <ac:picMkLst>
            <pc:docMk/>
            <pc:sldMk cId="3158944529" sldId="382"/>
            <ac:picMk id="5" creationId="{5529A1E5-E368-CDB6-2AA8-38D5CC4F8DBB}"/>
          </ac:picMkLst>
        </pc:picChg>
        <pc:picChg chg="mod">
          <ac:chgData name="Han Yu" userId="2a1e4411-1f30-41b5-b796-42b7e7f4a6cb" providerId="ADAL" clId="{AD4725EC-1070-324E-8C01-ADD842ACC436}" dt="2025-02-18T16:21:03.079" v="0"/>
          <ac:picMkLst>
            <pc:docMk/>
            <pc:sldMk cId="3158944529" sldId="382"/>
            <ac:picMk id="7" creationId="{FB311F8E-E0CC-A37E-6253-4783DC909912}"/>
          </ac:picMkLst>
        </pc:picChg>
        <pc:picChg chg="mod">
          <ac:chgData name="Han Yu" userId="2a1e4411-1f30-41b5-b796-42b7e7f4a6cb" providerId="ADAL" clId="{AD4725EC-1070-324E-8C01-ADD842ACC436}" dt="2025-02-18T16:21:03.079" v="0"/>
          <ac:picMkLst>
            <pc:docMk/>
            <pc:sldMk cId="3158944529" sldId="382"/>
            <ac:picMk id="9" creationId="{1D2D4297-117E-2E29-9119-E19DC0172762}"/>
          </ac:picMkLst>
        </pc:picChg>
      </pc:sldChg>
      <pc:sldMasterChg chg="addSp modSp mod modSldLayout">
        <pc:chgData name="Han Yu" userId="2a1e4411-1f30-41b5-b796-42b7e7f4a6cb" providerId="ADAL" clId="{AD4725EC-1070-324E-8C01-ADD842ACC436}" dt="2025-02-18T16:37:36.362" v="390" actId="478"/>
        <pc:sldMasterMkLst>
          <pc:docMk/>
          <pc:sldMasterMk cId="1680845878" sldId="2147483660"/>
        </pc:sldMasterMkLst>
        <pc:spChg chg="mod">
          <ac:chgData name="Han Yu" userId="2a1e4411-1f30-41b5-b796-42b7e7f4a6cb" providerId="ADAL" clId="{AD4725EC-1070-324E-8C01-ADD842ACC436}" dt="2025-02-18T16:21:03.079" v="0"/>
          <ac:spMkLst>
            <pc:docMk/>
            <pc:sldMasterMk cId="1680845878" sldId="2147483660"/>
            <ac:spMk id="2" creationId="{00000000-0000-0000-0000-000000000000}"/>
          </ac:spMkLst>
        </pc:spChg>
        <pc:spChg chg="mod">
          <ac:chgData name="Han Yu" userId="2a1e4411-1f30-41b5-b796-42b7e7f4a6cb" providerId="ADAL" clId="{AD4725EC-1070-324E-8C01-ADD842ACC436}" dt="2025-02-18T16:21:03.079" v="0"/>
          <ac:spMkLst>
            <pc:docMk/>
            <pc:sldMasterMk cId="1680845878" sldId="2147483660"/>
            <ac:spMk id="3" creationId="{00000000-0000-0000-0000-000000000000}"/>
          </ac:spMkLst>
        </pc:spChg>
        <pc:spChg chg="mod">
          <ac:chgData name="Han Yu" userId="2a1e4411-1f30-41b5-b796-42b7e7f4a6cb" providerId="ADAL" clId="{AD4725EC-1070-324E-8C01-ADD842ACC436}" dt="2025-02-18T16:21:03.079" v="0"/>
          <ac:spMkLst>
            <pc:docMk/>
            <pc:sldMasterMk cId="1680845878" sldId="2147483660"/>
            <ac:spMk id="15" creationId="{7CD4AE55-E3E4-8E48-A531-035261AD147D}"/>
          </ac:spMkLst>
        </pc:spChg>
        <pc:spChg chg="mod">
          <ac:chgData name="Han Yu" userId="2a1e4411-1f30-41b5-b796-42b7e7f4a6cb" providerId="ADAL" clId="{AD4725EC-1070-324E-8C01-ADD842ACC436}" dt="2025-02-18T16:21:03.079" v="0"/>
          <ac:spMkLst>
            <pc:docMk/>
            <pc:sldMasterMk cId="1680845878" sldId="2147483660"/>
            <ac:spMk id="16" creationId="{5753BF61-1322-C642-81B1-2BEA6A9D7516}"/>
          </ac:spMkLst>
        </pc:spChg>
        <pc:spChg chg="mod">
          <ac:chgData name="Han Yu" userId="2a1e4411-1f30-41b5-b796-42b7e7f4a6cb" providerId="ADAL" clId="{AD4725EC-1070-324E-8C01-ADD842ACC436}" dt="2025-02-18T16:21:03.079" v="0"/>
          <ac:spMkLst>
            <pc:docMk/>
            <pc:sldMasterMk cId="1680845878" sldId="2147483660"/>
            <ac:spMk id="17" creationId="{505D8262-7348-B74A-B1E5-C429BF3920A3}"/>
          </ac:spMkLst>
        </pc:spChg>
        <pc:spChg chg="mod">
          <ac:chgData name="Han Yu" userId="2a1e4411-1f30-41b5-b796-42b7e7f4a6cb" providerId="ADAL" clId="{AD4725EC-1070-324E-8C01-ADD842ACC436}" dt="2025-02-18T16:21:03.079" v="0"/>
          <ac:spMkLst>
            <pc:docMk/>
            <pc:sldMasterMk cId="1680845878" sldId="2147483660"/>
            <ac:spMk id="18" creationId="{7AE6F6EB-C764-0142-9907-8F053728961D}"/>
          </ac:spMkLst>
        </pc:spChg>
        <pc:spChg chg="mod">
          <ac:chgData name="Han Yu" userId="2a1e4411-1f30-41b5-b796-42b7e7f4a6cb" providerId="ADAL" clId="{AD4725EC-1070-324E-8C01-ADD842ACC436}" dt="2025-02-18T16:21:03.079" v="0"/>
          <ac:spMkLst>
            <pc:docMk/>
            <pc:sldMasterMk cId="1680845878" sldId="2147483660"/>
            <ac:spMk id="19" creationId="{894EFFE0-7781-6F4A-8329-190CB533253E}"/>
          </ac:spMkLst>
        </pc:spChg>
        <pc:grpChg chg="mod">
          <ac:chgData name="Han Yu" userId="2a1e4411-1f30-41b5-b796-42b7e7f4a6cb" providerId="ADAL" clId="{AD4725EC-1070-324E-8C01-ADD842ACC436}" dt="2025-02-18T16:21:03.079" v="0"/>
          <ac:grpSpMkLst>
            <pc:docMk/>
            <pc:sldMasterMk cId="1680845878" sldId="2147483660"/>
            <ac:grpSpMk id="14" creationId="{8ADF8589-063A-1546-8085-07B315CCB283}"/>
          </ac:grpSpMkLst>
        </pc:grpChg>
        <pc:picChg chg="add mod">
          <ac:chgData name="Han Yu" userId="2a1e4411-1f30-41b5-b796-42b7e7f4a6cb" providerId="ADAL" clId="{AD4725EC-1070-324E-8C01-ADD842ACC436}" dt="2025-02-18T16:37:18.187" v="385"/>
          <ac:picMkLst>
            <pc:docMk/>
            <pc:sldMasterMk cId="1680845878" sldId="2147483660"/>
            <ac:picMk id="4" creationId="{98F1F5BE-8401-F9A4-01B9-753C310705EA}"/>
          </ac:picMkLst>
        </pc:picChg>
        <pc:picChg chg="mod">
          <ac:chgData name="Han Yu" userId="2a1e4411-1f30-41b5-b796-42b7e7f4a6cb" providerId="ADAL" clId="{AD4725EC-1070-324E-8C01-ADD842ACC436}" dt="2025-02-18T16:21:26.639" v="5" actId="14100"/>
          <ac:picMkLst>
            <pc:docMk/>
            <pc:sldMasterMk cId="1680845878" sldId="2147483660"/>
            <ac:picMk id="6" creationId="{25746FDC-B172-848D-40AE-03399FB3A205}"/>
          </ac:picMkLst>
        </pc:picChg>
        <pc:sldLayoutChg chg="delSp modSp mod">
          <pc:chgData name="Han Yu" userId="2a1e4411-1f30-41b5-b796-42b7e7f4a6cb" providerId="ADAL" clId="{AD4725EC-1070-324E-8C01-ADD842ACC436}" dt="2025-02-18T16:21:32.866" v="6" actId="478"/>
          <pc:sldLayoutMkLst>
            <pc:docMk/>
            <pc:sldMasterMk cId="1680845878" sldId="2147483660"/>
            <pc:sldLayoutMk cId="1164290324" sldId="2147483661"/>
          </pc:sldLayoutMkLst>
          <pc:spChg chg="mod">
            <ac:chgData name="Han Yu" userId="2a1e4411-1f30-41b5-b796-42b7e7f4a6cb" providerId="ADAL" clId="{AD4725EC-1070-324E-8C01-ADD842ACC436}" dt="2025-02-18T16:21:03.079" v="0"/>
            <ac:spMkLst>
              <pc:docMk/>
              <pc:sldMasterMk cId="1680845878" sldId="2147483660"/>
              <pc:sldLayoutMk cId="1164290324" sldId="2147483661"/>
              <ac:spMk id="3" creationId="{5F469381-9221-664C-A297-50EE4CAEE002}"/>
            </ac:spMkLst>
          </pc:spChg>
          <pc:spChg chg="mod">
            <ac:chgData name="Han Yu" userId="2a1e4411-1f30-41b5-b796-42b7e7f4a6cb" providerId="ADAL" clId="{AD4725EC-1070-324E-8C01-ADD842ACC436}" dt="2025-02-18T16:21:03.079" v="0"/>
            <ac:spMkLst>
              <pc:docMk/>
              <pc:sldMasterMk cId="1680845878" sldId="2147483660"/>
              <pc:sldLayoutMk cId="1164290324" sldId="2147483661"/>
              <ac:spMk id="8" creationId="{8C014499-7A01-1C4B-B8B6-23CF018A7AFA}"/>
            </ac:spMkLst>
          </pc:spChg>
          <pc:spChg chg="mod">
            <ac:chgData name="Han Yu" userId="2a1e4411-1f30-41b5-b796-42b7e7f4a6cb" providerId="ADAL" clId="{AD4725EC-1070-324E-8C01-ADD842ACC436}" dt="2025-02-18T16:21:03.079" v="0"/>
            <ac:spMkLst>
              <pc:docMk/>
              <pc:sldMasterMk cId="1680845878" sldId="2147483660"/>
              <pc:sldLayoutMk cId="1164290324" sldId="2147483661"/>
              <ac:spMk id="13" creationId="{B26714F2-9487-9A49-A920-C9C4DB6F97C5}"/>
            </ac:spMkLst>
          </pc:spChg>
          <pc:picChg chg="mod">
            <ac:chgData name="Han Yu" userId="2a1e4411-1f30-41b5-b796-42b7e7f4a6cb" providerId="ADAL" clId="{AD4725EC-1070-324E-8C01-ADD842ACC436}" dt="2025-02-18T16:21:03.079" v="0"/>
            <ac:picMkLst>
              <pc:docMk/>
              <pc:sldMasterMk cId="1680845878" sldId="2147483660"/>
              <pc:sldLayoutMk cId="1164290324" sldId="2147483661"/>
              <ac:picMk id="14" creationId="{4590415E-2F4F-B34C-975F-7509179742F1}"/>
            </ac:picMkLst>
          </pc:picChg>
        </pc:sldLayoutChg>
        <pc:sldLayoutChg chg="modSp">
          <pc:chgData name="Han Yu" userId="2a1e4411-1f30-41b5-b796-42b7e7f4a6cb" providerId="ADAL" clId="{AD4725EC-1070-324E-8C01-ADD842ACC436}" dt="2025-02-18T16:21:03.079" v="0"/>
          <pc:sldLayoutMkLst>
            <pc:docMk/>
            <pc:sldMasterMk cId="1680845878" sldId="2147483660"/>
            <pc:sldLayoutMk cId="4055759173" sldId="2147483662"/>
          </pc:sldLayoutMkLst>
          <pc:spChg chg="mod">
            <ac:chgData name="Han Yu" userId="2a1e4411-1f30-41b5-b796-42b7e7f4a6cb" providerId="ADAL" clId="{AD4725EC-1070-324E-8C01-ADD842ACC436}" dt="2025-02-18T16:21:03.079" v="0"/>
            <ac:spMkLst>
              <pc:docMk/>
              <pc:sldMasterMk cId="1680845878" sldId="2147483660"/>
              <pc:sldLayoutMk cId="4055759173" sldId="2147483662"/>
              <ac:spMk id="6" creationId="{42401445-DB0B-D44D-B605-7A88A3BCCA23}"/>
            </ac:spMkLst>
          </pc:spChg>
          <pc:spChg chg="mod">
            <ac:chgData name="Han Yu" userId="2a1e4411-1f30-41b5-b796-42b7e7f4a6cb" providerId="ADAL" clId="{AD4725EC-1070-324E-8C01-ADD842ACC436}" dt="2025-02-18T16:21:03.079" v="0"/>
            <ac:spMkLst>
              <pc:docMk/>
              <pc:sldMasterMk cId="1680845878" sldId="2147483660"/>
              <pc:sldLayoutMk cId="4055759173" sldId="2147483662"/>
              <ac:spMk id="8" creationId="{8C014499-7A01-1C4B-B8B6-23CF018A7AFA}"/>
            </ac:spMkLst>
          </pc:spChg>
          <pc:spChg chg="mod">
            <ac:chgData name="Han Yu" userId="2a1e4411-1f30-41b5-b796-42b7e7f4a6cb" providerId="ADAL" clId="{AD4725EC-1070-324E-8C01-ADD842ACC436}" dt="2025-02-18T16:21:03.079" v="0"/>
            <ac:spMkLst>
              <pc:docMk/>
              <pc:sldMasterMk cId="1680845878" sldId="2147483660"/>
              <pc:sldLayoutMk cId="4055759173" sldId="2147483662"/>
              <ac:spMk id="13" creationId="{B26714F2-9487-9A49-A920-C9C4DB6F97C5}"/>
            </ac:spMkLst>
          </pc:spChg>
          <pc:picChg chg="mod">
            <ac:chgData name="Han Yu" userId="2a1e4411-1f30-41b5-b796-42b7e7f4a6cb" providerId="ADAL" clId="{AD4725EC-1070-324E-8C01-ADD842ACC436}" dt="2025-02-18T16:21:03.079" v="0"/>
            <ac:picMkLst>
              <pc:docMk/>
              <pc:sldMasterMk cId="1680845878" sldId="2147483660"/>
              <pc:sldLayoutMk cId="4055759173" sldId="2147483662"/>
              <ac:picMk id="14" creationId="{4590415E-2F4F-B34C-975F-7509179742F1}"/>
            </ac:picMkLst>
          </pc:picChg>
        </pc:sldLayoutChg>
        <pc:sldLayoutChg chg="addSp delSp modSp mod">
          <pc:chgData name="Han Yu" userId="2a1e4411-1f30-41b5-b796-42b7e7f4a6cb" providerId="ADAL" clId="{AD4725EC-1070-324E-8C01-ADD842ACC436}" dt="2025-02-18T16:37:15.731" v="384"/>
          <pc:sldLayoutMkLst>
            <pc:docMk/>
            <pc:sldMasterMk cId="1680845878" sldId="2147483660"/>
            <pc:sldLayoutMk cId="2281768600" sldId="2147483663"/>
          </pc:sldLayoutMkLst>
          <pc:picChg chg="add mod">
            <ac:chgData name="Han Yu" userId="2a1e4411-1f30-41b5-b796-42b7e7f4a6cb" providerId="ADAL" clId="{AD4725EC-1070-324E-8C01-ADD842ACC436}" dt="2025-02-18T16:37:15.731" v="384"/>
            <ac:picMkLst>
              <pc:docMk/>
              <pc:sldMasterMk cId="1680845878" sldId="2147483660"/>
              <pc:sldLayoutMk cId="2281768600" sldId="2147483663"/>
              <ac:picMk id="5" creationId="{D5505BF5-C135-6513-6994-8E5191D858A0}"/>
            </ac:picMkLst>
          </pc:picChg>
        </pc:sldLayoutChg>
        <pc:sldLayoutChg chg="delSp modSp mod">
          <pc:chgData name="Han Yu" userId="2a1e4411-1f30-41b5-b796-42b7e7f4a6cb" providerId="ADAL" clId="{AD4725EC-1070-324E-8C01-ADD842ACC436}" dt="2025-02-18T16:37:23.919" v="386" actId="478"/>
          <pc:sldLayoutMkLst>
            <pc:docMk/>
            <pc:sldMasterMk cId="1680845878" sldId="2147483660"/>
            <pc:sldLayoutMk cId="61374503" sldId="2147483664"/>
          </pc:sldLayoutMkLst>
          <pc:spChg chg="mod">
            <ac:chgData name="Han Yu" userId="2a1e4411-1f30-41b5-b796-42b7e7f4a6cb" providerId="ADAL" clId="{AD4725EC-1070-324E-8C01-ADD842ACC436}" dt="2025-02-18T16:21:03.079" v="0"/>
            <ac:spMkLst>
              <pc:docMk/>
              <pc:sldMasterMk cId="1680845878" sldId="2147483660"/>
              <pc:sldLayoutMk cId="61374503" sldId="2147483664"/>
              <ac:spMk id="2" creationId="{00000000-0000-0000-0000-000000000000}"/>
            </ac:spMkLst>
          </pc:spChg>
          <pc:spChg chg="mod">
            <ac:chgData name="Han Yu" userId="2a1e4411-1f30-41b5-b796-42b7e7f4a6cb" providerId="ADAL" clId="{AD4725EC-1070-324E-8C01-ADD842ACC436}" dt="2025-02-18T16:21:03.079" v="0"/>
            <ac:spMkLst>
              <pc:docMk/>
              <pc:sldMasterMk cId="1680845878" sldId="2147483660"/>
              <pc:sldLayoutMk cId="61374503" sldId="2147483664"/>
              <ac:spMk id="3" creationId="{00000000-0000-0000-0000-000000000000}"/>
            </ac:spMkLst>
          </pc:spChg>
        </pc:sldLayoutChg>
        <pc:sldLayoutChg chg="delSp modSp mod">
          <pc:chgData name="Han Yu" userId="2a1e4411-1f30-41b5-b796-42b7e7f4a6cb" providerId="ADAL" clId="{AD4725EC-1070-324E-8C01-ADD842ACC436}" dt="2025-02-18T16:37:27.011" v="387" actId="478"/>
          <pc:sldLayoutMkLst>
            <pc:docMk/>
            <pc:sldMasterMk cId="1680845878" sldId="2147483660"/>
            <pc:sldLayoutMk cId="551363912" sldId="2147483665"/>
          </pc:sldLayoutMkLst>
          <pc:spChg chg="mod">
            <ac:chgData name="Han Yu" userId="2a1e4411-1f30-41b5-b796-42b7e7f4a6cb" providerId="ADAL" clId="{AD4725EC-1070-324E-8C01-ADD842ACC436}" dt="2025-02-18T16:21:03.079" v="0"/>
            <ac:spMkLst>
              <pc:docMk/>
              <pc:sldMasterMk cId="1680845878" sldId="2147483660"/>
              <pc:sldLayoutMk cId="551363912" sldId="2147483665"/>
              <ac:spMk id="3" creationId="{00000000-0000-0000-0000-000000000000}"/>
            </ac:spMkLst>
          </pc:spChg>
          <pc:spChg chg="mod">
            <ac:chgData name="Han Yu" userId="2a1e4411-1f30-41b5-b796-42b7e7f4a6cb" providerId="ADAL" clId="{AD4725EC-1070-324E-8C01-ADD842ACC436}" dt="2025-02-18T16:21:03.079" v="0"/>
            <ac:spMkLst>
              <pc:docMk/>
              <pc:sldMasterMk cId="1680845878" sldId="2147483660"/>
              <pc:sldLayoutMk cId="551363912" sldId="2147483665"/>
              <ac:spMk id="4" creationId="{00000000-0000-0000-0000-000000000000}"/>
            </ac:spMkLst>
          </pc:spChg>
        </pc:sldLayoutChg>
        <pc:sldLayoutChg chg="delSp modSp mod">
          <pc:chgData name="Han Yu" userId="2a1e4411-1f30-41b5-b796-42b7e7f4a6cb" providerId="ADAL" clId="{AD4725EC-1070-324E-8C01-ADD842ACC436}" dt="2025-02-18T16:37:29.334" v="388" actId="478"/>
          <pc:sldLayoutMkLst>
            <pc:docMk/>
            <pc:sldMasterMk cId="1680845878" sldId="2147483660"/>
            <pc:sldLayoutMk cId="2153986601" sldId="2147483666"/>
          </pc:sldLayoutMkLst>
        </pc:sldLayoutChg>
        <pc:sldLayoutChg chg="delSp modSp mod">
          <pc:chgData name="Han Yu" userId="2a1e4411-1f30-41b5-b796-42b7e7f4a6cb" providerId="ADAL" clId="{AD4725EC-1070-324E-8C01-ADD842ACC436}" dt="2025-02-18T16:37:32.383" v="389" actId="478"/>
          <pc:sldLayoutMkLst>
            <pc:docMk/>
            <pc:sldMasterMk cId="1680845878" sldId="2147483660"/>
            <pc:sldLayoutMk cId="1277100026" sldId="2147483667"/>
          </pc:sldLayoutMkLst>
        </pc:sldLayoutChg>
        <pc:sldLayoutChg chg="delSp modSp mod">
          <pc:chgData name="Han Yu" userId="2a1e4411-1f30-41b5-b796-42b7e7f4a6cb" providerId="ADAL" clId="{AD4725EC-1070-324E-8C01-ADD842ACC436}" dt="2025-02-18T16:37:36.362" v="390" actId="478"/>
          <pc:sldLayoutMkLst>
            <pc:docMk/>
            <pc:sldMasterMk cId="1680845878" sldId="2147483660"/>
            <pc:sldLayoutMk cId="418281861" sldId="2147483668"/>
          </pc:sldLayoutMkLst>
          <pc:spChg chg="mod">
            <ac:chgData name="Han Yu" userId="2a1e4411-1f30-41b5-b796-42b7e7f4a6cb" providerId="ADAL" clId="{AD4725EC-1070-324E-8C01-ADD842ACC436}" dt="2025-02-18T16:21:03.079" v="0"/>
            <ac:spMkLst>
              <pc:docMk/>
              <pc:sldMasterMk cId="1680845878" sldId="2147483660"/>
              <pc:sldLayoutMk cId="418281861" sldId="2147483668"/>
              <ac:spMk id="2" creationId="{00000000-0000-0000-0000-000000000000}"/>
            </ac:spMkLst>
          </pc:spChg>
          <pc:spChg chg="mod">
            <ac:chgData name="Han Yu" userId="2a1e4411-1f30-41b5-b796-42b7e7f4a6cb" providerId="ADAL" clId="{AD4725EC-1070-324E-8C01-ADD842ACC436}" dt="2025-02-18T16:21:03.079" v="0"/>
            <ac:spMkLst>
              <pc:docMk/>
              <pc:sldMasterMk cId="1680845878" sldId="2147483660"/>
              <pc:sldLayoutMk cId="418281861" sldId="2147483668"/>
              <ac:spMk id="3" creationId="{00000000-0000-0000-0000-000000000000}"/>
            </ac:spMkLst>
          </pc:spChg>
          <pc:spChg chg="mod">
            <ac:chgData name="Han Yu" userId="2a1e4411-1f30-41b5-b796-42b7e7f4a6cb" providerId="ADAL" clId="{AD4725EC-1070-324E-8C01-ADD842ACC436}" dt="2025-02-18T16:21:03.079" v="0"/>
            <ac:spMkLst>
              <pc:docMk/>
              <pc:sldMasterMk cId="1680845878" sldId="2147483660"/>
              <pc:sldLayoutMk cId="418281861" sldId="2147483668"/>
              <ac:spMk id="4" creationId="{00000000-0000-0000-0000-000000000000}"/>
            </ac:spMkLst>
          </pc:spChg>
        </pc:sldLayoutChg>
        <pc:sldLayoutChg chg="modSp">
          <pc:chgData name="Han Yu" userId="2a1e4411-1f30-41b5-b796-42b7e7f4a6cb" providerId="ADAL" clId="{AD4725EC-1070-324E-8C01-ADD842ACC436}" dt="2025-02-18T16:21:03.079" v="0"/>
          <pc:sldLayoutMkLst>
            <pc:docMk/>
            <pc:sldMasterMk cId="1680845878" sldId="2147483660"/>
            <pc:sldLayoutMk cId="2311844046" sldId="2147483681"/>
          </pc:sldLayoutMkLst>
          <pc:spChg chg="mod">
            <ac:chgData name="Han Yu" userId="2a1e4411-1f30-41b5-b796-42b7e7f4a6cb" providerId="ADAL" clId="{AD4725EC-1070-324E-8C01-ADD842ACC436}" dt="2025-02-18T16:21:03.079" v="0"/>
            <ac:spMkLst>
              <pc:docMk/>
              <pc:sldMasterMk cId="1680845878" sldId="2147483660"/>
              <pc:sldLayoutMk cId="2311844046" sldId="2147483681"/>
              <ac:spMk id="2" creationId="{B511B833-26E6-DC35-42A8-55BE94397604}"/>
            </ac:spMkLst>
          </pc:spChg>
          <pc:spChg chg="mod">
            <ac:chgData name="Han Yu" userId="2a1e4411-1f30-41b5-b796-42b7e7f4a6cb" providerId="ADAL" clId="{AD4725EC-1070-324E-8C01-ADD842ACC436}" dt="2025-02-18T16:21:03.079" v="0"/>
            <ac:spMkLst>
              <pc:docMk/>
              <pc:sldMasterMk cId="1680845878" sldId="2147483660"/>
              <pc:sldLayoutMk cId="2311844046" sldId="2147483681"/>
              <ac:spMk id="3" creationId="{E2909D2E-8F5B-E7BC-E435-5B6E12E98441}"/>
            </ac:spMkLst>
          </pc:spChg>
        </pc:sldLayoutChg>
      </pc:sldMasterChg>
      <pc:sldMasterChg chg="modSp modSldLayout">
        <pc:chgData name="Han Yu" userId="2a1e4411-1f30-41b5-b796-42b7e7f4a6cb" providerId="ADAL" clId="{AD4725EC-1070-324E-8C01-ADD842ACC436}" dt="2025-02-18T16:21:03.079" v="0"/>
        <pc:sldMasterMkLst>
          <pc:docMk/>
          <pc:sldMasterMk cId="3219402836" sldId="2147483669"/>
        </pc:sldMasterMkLst>
        <pc:sldLayoutChg chg="modSp">
          <pc:chgData name="Han Yu" userId="2a1e4411-1f30-41b5-b796-42b7e7f4a6cb" providerId="ADAL" clId="{AD4725EC-1070-324E-8C01-ADD842ACC436}" dt="2025-02-18T16:21:03.079" v="0"/>
          <pc:sldLayoutMkLst>
            <pc:docMk/>
            <pc:sldMasterMk cId="3219402836" sldId="2147483669"/>
            <pc:sldLayoutMk cId="2439073946" sldId="2147483670"/>
          </pc:sldLayoutMkLst>
        </pc:sldLayoutChg>
        <pc:sldLayoutChg chg="modSp">
          <pc:chgData name="Han Yu" userId="2a1e4411-1f30-41b5-b796-42b7e7f4a6cb" providerId="ADAL" clId="{AD4725EC-1070-324E-8C01-ADD842ACC436}" dt="2025-02-18T16:21:03.079" v="0"/>
          <pc:sldLayoutMkLst>
            <pc:docMk/>
            <pc:sldMasterMk cId="3219402836" sldId="2147483669"/>
            <pc:sldLayoutMk cId="2566339229" sldId="2147483671"/>
          </pc:sldLayoutMkLst>
        </pc:sldLayoutChg>
        <pc:sldLayoutChg chg="modSp">
          <pc:chgData name="Han Yu" userId="2a1e4411-1f30-41b5-b796-42b7e7f4a6cb" providerId="ADAL" clId="{AD4725EC-1070-324E-8C01-ADD842ACC436}" dt="2025-02-18T16:21:03.079" v="0"/>
          <pc:sldLayoutMkLst>
            <pc:docMk/>
            <pc:sldMasterMk cId="3219402836" sldId="2147483669"/>
            <pc:sldLayoutMk cId="3650286985" sldId="2147483672"/>
          </pc:sldLayoutMkLst>
        </pc:sldLayoutChg>
        <pc:sldLayoutChg chg="modSp">
          <pc:chgData name="Han Yu" userId="2a1e4411-1f30-41b5-b796-42b7e7f4a6cb" providerId="ADAL" clId="{AD4725EC-1070-324E-8C01-ADD842ACC436}" dt="2025-02-18T16:21:03.079" v="0"/>
          <pc:sldLayoutMkLst>
            <pc:docMk/>
            <pc:sldMasterMk cId="3219402836" sldId="2147483669"/>
            <pc:sldLayoutMk cId="2651767257" sldId="2147483673"/>
          </pc:sldLayoutMkLst>
        </pc:sldLayoutChg>
        <pc:sldLayoutChg chg="modSp">
          <pc:chgData name="Han Yu" userId="2a1e4411-1f30-41b5-b796-42b7e7f4a6cb" providerId="ADAL" clId="{AD4725EC-1070-324E-8C01-ADD842ACC436}" dt="2025-02-18T16:21:03.079" v="0"/>
          <pc:sldLayoutMkLst>
            <pc:docMk/>
            <pc:sldMasterMk cId="3219402836" sldId="2147483669"/>
            <pc:sldLayoutMk cId="1067404541" sldId="2147483674"/>
          </pc:sldLayoutMkLst>
        </pc:sldLayoutChg>
        <pc:sldLayoutChg chg="modSp">
          <pc:chgData name="Han Yu" userId="2a1e4411-1f30-41b5-b796-42b7e7f4a6cb" providerId="ADAL" clId="{AD4725EC-1070-324E-8C01-ADD842ACC436}" dt="2025-02-18T16:21:03.079" v="0"/>
          <pc:sldLayoutMkLst>
            <pc:docMk/>
            <pc:sldMasterMk cId="3219402836" sldId="2147483669"/>
            <pc:sldLayoutMk cId="898153338" sldId="2147483675"/>
          </pc:sldLayoutMkLst>
        </pc:sldLayoutChg>
        <pc:sldLayoutChg chg="modSp">
          <pc:chgData name="Han Yu" userId="2a1e4411-1f30-41b5-b796-42b7e7f4a6cb" providerId="ADAL" clId="{AD4725EC-1070-324E-8C01-ADD842ACC436}" dt="2025-02-18T16:21:03.079" v="0"/>
          <pc:sldLayoutMkLst>
            <pc:docMk/>
            <pc:sldMasterMk cId="3219402836" sldId="2147483669"/>
            <pc:sldLayoutMk cId="2984970495" sldId="2147483676"/>
          </pc:sldLayoutMkLst>
        </pc:sldLayoutChg>
        <pc:sldLayoutChg chg="modSp">
          <pc:chgData name="Han Yu" userId="2a1e4411-1f30-41b5-b796-42b7e7f4a6cb" providerId="ADAL" clId="{AD4725EC-1070-324E-8C01-ADD842ACC436}" dt="2025-02-18T16:21:03.079" v="0"/>
          <pc:sldLayoutMkLst>
            <pc:docMk/>
            <pc:sldMasterMk cId="3219402836" sldId="2147483669"/>
            <pc:sldLayoutMk cId="3776233172" sldId="2147483677"/>
          </pc:sldLayoutMkLst>
        </pc:sldLayoutChg>
        <pc:sldLayoutChg chg="modSp">
          <pc:chgData name="Han Yu" userId="2a1e4411-1f30-41b5-b796-42b7e7f4a6cb" providerId="ADAL" clId="{AD4725EC-1070-324E-8C01-ADD842ACC436}" dt="2025-02-18T16:21:03.079" v="0"/>
          <pc:sldLayoutMkLst>
            <pc:docMk/>
            <pc:sldMasterMk cId="3219402836" sldId="2147483669"/>
            <pc:sldLayoutMk cId="2000515209" sldId="2147483678"/>
          </pc:sldLayoutMkLst>
        </pc:sldLayoutChg>
        <pc:sldLayoutChg chg="modSp">
          <pc:chgData name="Han Yu" userId="2a1e4411-1f30-41b5-b796-42b7e7f4a6cb" providerId="ADAL" clId="{AD4725EC-1070-324E-8C01-ADD842ACC436}" dt="2025-02-18T16:21:03.079" v="0"/>
          <pc:sldLayoutMkLst>
            <pc:docMk/>
            <pc:sldMasterMk cId="3219402836" sldId="2147483669"/>
            <pc:sldLayoutMk cId="3865320271" sldId="2147483679"/>
          </pc:sldLayoutMkLst>
        </pc:sldLayoutChg>
        <pc:sldLayoutChg chg="modSp">
          <pc:chgData name="Han Yu" userId="2a1e4411-1f30-41b5-b796-42b7e7f4a6cb" providerId="ADAL" clId="{AD4725EC-1070-324E-8C01-ADD842ACC436}" dt="2025-02-18T16:21:03.079" v="0"/>
          <pc:sldLayoutMkLst>
            <pc:docMk/>
            <pc:sldMasterMk cId="3219402836" sldId="2147483669"/>
            <pc:sldLayoutMk cId="1257876661" sldId="2147483680"/>
          </pc:sldLayoutMkLst>
        </pc:sldLayoutChg>
      </pc:sldMasterChg>
      <pc:sldMasterChg chg="addSp delSp modSp mod">
        <pc:chgData name="Han Yu" userId="2a1e4411-1f30-41b5-b796-42b7e7f4a6cb" providerId="ADAL" clId="{AD4725EC-1070-324E-8C01-ADD842ACC436}" dt="2025-02-18T16:21:49.482" v="8"/>
        <pc:sldMasterMkLst>
          <pc:docMk/>
          <pc:sldMasterMk cId="2080431083" sldId="2147483682"/>
        </pc:sldMasterMkLst>
      </pc:sldMasterChg>
      <pc:sldMasterChg chg="addSp delSp modSp mod">
        <pc:chgData name="Han Yu" userId="2a1e4411-1f30-41b5-b796-42b7e7f4a6cb" providerId="ADAL" clId="{AD4725EC-1070-324E-8C01-ADD842ACC436}" dt="2025-02-18T16:36:58.081" v="382"/>
        <pc:sldMasterMkLst>
          <pc:docMk/>
          <pc:sldMasterMk cId="4294042427" sldId="2147483695"/>
        </pc:sldMasterMkLst>
        <pc:picChg chg="add">
          <ac:chgData name="Han Yu" userId="2a1e4411-1f30-41b5-b796-42b7e7f4a6cb" providerId="ADAL" clId="{AD4725EC-1070-324E-8C01-ADD842ACC436}" dt="2025-02-18T16:21:03.079" v="0"/>
          <ac:picMkLst>
            <pc:docMk/>
            <pc:sldMasterMk cId="4294042427" sldId="2147483695"/>
            <ac:picMk id="9" creationId="{FD0929F8-5700-F3C5-8336-CBED4233762F}"/>
          </ac:picMkLst>
        </pc:picChg>
        <pc:picChg chg="add mod">
          <ac:chgData name="Han Yu" userId="2a1e4411-1f30-41b5-b796-42b7e7f4a6cb" providerId="ADAL" clId="{AD4725EC-1070-324E-8C01-ADD842ACC436}" dt="2025-02-18T16:25:19.534" v="73" actId="1036"/>
          <ac:picMkLst>
            <pc:docMk/>
            <pc:sldMasterMk cId="4294042427" sldId="2147483695"/>
            <ac:picMk id="10" creationId="{259E8343-F0CE-13A6-FE1A-9CC3DEA8DC0C}"/>
          </ac:picMkLst>
        </pc:picChg>
        <pc:picChg chg="add mod">
          <ac:chgData name="Han Yu" userId="2a1e4411-1f30-41b5-b796-42b7e7f4a6cb" providerId="ADAL" clId="{AD4725EC-1070-324E-8C01-ADD842ACC436}" dt="2025-02-18T16:36:58.081" v="382"/>
          <ac:picMkLst>
            <pc:docMk/>
            <pc:sldMasterMk cId="4294042427" sldId="2147483695"/>
            <ac:picMk id="11" creationId="{E65455A9-9F2B-F3EB-0A88-D3F1881DD7B2}"/>
          </ac:picMkLst>
        </pc:picChg>
      </pc:sldMasterChg>
    </pc:docChg>
  </pc:docChgLst>
  <pc:docChgLst>
    <pc:chgData name="Adrien Osakwe" userId="7a3e290c-eb83-484b-8e3d-d46ef2333477" providerId="ADAL" clId="{0CF0AAFA-187D-4BD9-A049-90691DFF755E}"/>
    <pc:docChg chg="undo custSel addSld delSld modSld sldOrd">
      <pc:chgData name="Adrien Osakwe" userId="7a3e290c-eb83-484b-8e3d-d46ef2333477" providerId="ADAL" clId="{0CF0AAFA-187D-4BD9-A049-90691DFF755E}" dt="2025-02-09T03:37:53.825" v="238"/>
      <pc:docMkLst>
        <pc:docMk/>
      </pc:docMkLst>
      <pc:sldChg chg="addSp delSp modSp add ord">
        <pc:chgData name="Adrien Osakwe" userId="7a3e290c-eb83-484b-8e3d-d46ef2333477" providerId="ADAL" clId="{0CF0AAFA-187D-4BD9-A049-90691DFF755E}" dt="2025-02-09T03:31:08.623" v="18" actId="1076"/>
        <pc:sldMkLst>
          <pc:docMk/>
          <pc:sldMk cId="3959237559" sldId="256"/>
        </pc:sldMkLst>
        <pc:spChg chg="mod">
          <ac:chgData name="Adrien Osakwe" userId="7a3e290c-eb83-484b-8e3d-d46ef2333477" providerId="ADAL" clId="{0CF0AAFA-187D-4BD9-A049-90691DFF755E}" dt="2025-02-09T03:30:05.096" v="11"/>
          <ac:spMkLst>
            <pc:docMk/>
            <pc:sldMk cId="3959237559" sldId="256"/>
            <ac:spMk id="2" creationId="{10C0557F-5508-20BC-7CF6-DF79F9930C8B}"/>
          </ac:spMkLst>
        </pc:spChg>
        <pc:spChg chg="mod">
          <ac:chgData name="Adrien Osakwe" userId="7a3e290c-eb83-484b-8e3d-d46ef2333477" providerId="ADAL" clId="{0CF0AAFA-187D-4BD9-A049-90691DFF755E}" dt="2025-02-09T03:30:48.219" v="15" actId="1076"/>
          <ac:spMkLst>
            <pc:docMk/>
            <pc:sldMk cId="3959237559" sldId="256"/>
            <ac:spMk id="3" creationId="{0FB63238-044F-8105-921A-4FF9DAABC623}"/>
          </ac:spMkLst>
        </pc:spChg>
        <pc:picChg chg="add mod">
          <ac:chgData name="Adrien Osakwe" userId="7a3e290c-eb83-484b-8e3d-d46ef2333477" providerId="ADAL" clId="{0CF0AAFA-187D-4BD9-A049-90691DFF755E}" dt="2025-02-09T03:29:08.027" v="7"/>
          <ac:picMkLst>
            <pc:docMk/>
            <pc:sldMk cId="3959237559" sldId="256"/>
            <ac:picMk id="5" creationId="{2DDE354E-9C72-C97A-ABA7-2ED012F3C746}"/>
          </ac:picMkLst>
        </pc:picChg>
        <pc:picChg chg="add mod">
          <ac:chgData name="Adrien Osakwe" userId="7a3e290c-eb83-484b-8e3d-d46ef2333477" providerId="ADAL" clId="{0CF0AAFA-187D-4BD9-A049-90691DFF755E}" dt="2025-02-09T03:31:08.623" v="18" actId="1076"/>
          <ac:picMkLst>
            <pc:docMk/>
            <pc:sldMk cId="3959237559" sldId="256"/>
            <ac:picMk id="1030" creationId="{6507E1C5-548F-4199-31FA-C8E0B0FF27CD}"/>
          </ac:picMkLst>
        </pc:picChg>
      </pc:sldChg>
      <pc:sldChg chg="addSp modSp add ord">
        <pc:chgData name="Adrien Osakwe" userId="7a3e290c-eb83-484b-8e3d-d46ef2333477" providerId="ADAL" clId="{0CF0AAFA-187D-4BD9-A049-90691DFF755E}" dt="2025-02-09T03:37:53.825" v="238"/>
        <pc:sldMkLst>
          <pc:docMk/>
          <pc:sldMk cId="3735510520" sldId="260"/>
        </pc:sldMkLst>
      </pc:sldChg>
      <pc:sldChg chg="addSp modSp add ord">
        <pc:chgData name="Adrien Osakwe" userId="7a3e290c-eb83-484b-8e3d-d46ef2333477" providerId="ADAL" clId="{0CF0AAFA-187D-4BD9-A049-90691DFF755E}" dt="2025-02-09T03:31:12.675" v="19"/>
        <pc:sldMkLst>
          <pc:docMk/>
          <pc:sldMk cId="4072911522" sldId="262"/>
        </pc:sldMkLst>
      </pc:sldChg>
      <pc:sldChg chg="addSp delSp modSp mod">
        <pc:chgData name="Adrien Osakwe" userId="7a3e290c-eb83-484b-8e3d-d46ef2333477" providerId="ADAL" clId="{0CF0AAFA-187D-4BD9-A049-90691DFF755E}" dt="2025-02-09T03:33:43.753" v="125" actId="1076"/>
        <pc:sldMkLst>
          <pc:docMk/>
          <pc:sldMk cId="2389275097" sldId="316"/>
        </pc:sldMkLst>
        <pc:spChg chg="mod">
          <ac:chgData name="Adrien Osakwe" userId="7a3e290c-eb83-484b-8e3d-d46ef2333477" providerId="ADAL" clId="{0CF0AAFA-187D-4BD9-A049-90691DFF755E}" dt="2025-02-09T03:33:28.166" v="118" actId="20577"/>
          <ac:spMkLst>
            <pc:docMk/>
            <pc:sldMk cId="2389275097" sldId="316"/>
            <ac:spMk id="2" creationId="{E57E6C04-4051-B883-0FFD-0C104B795BCE}"/>
          </ac:spMkLst>
        </pc:spChg>
        <pc:spChg chg="mod">
          <ac:chgData name="Adrien Osakwe" userId="7a3e290c-eb83-484b-8e3d-d46ef2333477" providerId="ADAL" clId="{0CF0AAFA-187D-4BD9-A049-90691DFF755E}" dt="2025-02-09T03:33:43.753" v="125" actId="1076"/>
          <ac:spMkLst>
            <pc:docMk/>
            <pc:sldMk cId="2389275097" sldId="316"/>
            <ac:spMk id="4" creationId="{A45C165F-BC2D-0A42-B582-A27AE4DBB9CF}"/>
          </ac:spMkLst>
        </pc:spChg>
      </pc:sldChg>
      <pc:sldChg chg="addSp delSp modSp mod">
        <pc:chgData name="Adrien Osakwe" userId="7a3e290c-eb83-484b-8e3d-d46ef2333477" providerId="ADAL" clId="{0CF0AAFA-187D-4BD9-A049-90691DFF755E}" dt="2025-02-09T03:37:21.276" v="236" actId="1076"/>
        <pc:sldMkLst>
          <pc:docMk/>
          <pc:sldMk cId="25426801" sldId="318"/>
        </pc:sldMkLst>
        <pc:spChg chg="add mod">
          <ac:chgData name="Adrien Osakwe" userId="7a3e290c-eb83-484b-8e3d-d46ef2333477" providerId="ADAL" clId="{0CF0AAFA-187D-4BD9-A049-90691DFF755E}" dt="2025-02-09T03:36:48.754" v="191" actId="1076"/>
          <ac:spMkLst>
            <pc:docMk/>
            <pc:sldMk cId="25426801" sldId="318"/>
            <ac:spMk id="5" creationId="{BD3F9509-0F97-B1BD-E658-8584D7B95636}"/>
          </ac:spMkLst>
        </pc:spChg>
        <pc:spChg chg="add mod">
          <ac:chgData name="Adrien Osakwe" userId="7a3e290c-eb83-484b-8e3d-d46ef2333477" providerId="ADAL" clId="{0CF0AAFA-187D-4BD9-A049-90691DFF755E}" dt="2025-02-09T03:35:57.664" v="169" actId="1036"/>
          <ac:spMkLst>
            <pc:docMk/>
            <pc:sldMk cId="25426801" sldId="318"/>
            <ac:spMk id="8" creationId="{2CB06DC5-089E-7038-88F1-5052FBE2B487}"/>
          </ac:spMkLst>
        </pc:spChg>
        <pc:spChg chg="add mod">
          <ac:chgData name="Adrien Osakwe" userId="7a3e290c-eb83-484b-8e3d-d46ef2333477" providerId="ADAL" clId="{0CF0AAFA-187D-4BD9-A049-90691DFF755E}" dt="2025-02-09T03:37:21.276" v="236" actId="1076"/>
          <ac:spMkLst>
            <pc:docMk/>
            <pc:sldMk cId="25426801" sldId="318"/>
            <ac:spMk id="9" creationId="{6F6914B3-E0F6-0831-25A8-713A1F6FBB71}"/>
          </ac:spMkLst>
        </pc:spChg>
        <pc:spChg chg="mod">
          <ac:chgData name="Adrien Osakwe" userId="7a3e290c-eb83-484b-8e3d-d46ef2333477" providerId="ADAL" clId="{0CF0AAFA-187D-4BD9-A049-90691DFF755E}" dt="2025-02-09T03:36:54.014" v="192" actId="12789"/>
          <ac:spMkLst>
            <pc:docMk/>
            <pc:sldMk cId="25426801" sldId="318"/>
            <ac:spMk id="10" creationId="{41CD90ED-F12C-DA32-1A84-EF0356FB7921}"/>
          </ac:spMkLst>
        </pc:spChg>
        <pc:spChg chg="mod">
          <ac:chgData name="Adrien Osakwe" userId="7a3e290c-eb83-484b-8e3d-d46ef2333477" providerId="ADAL" clId="{0CF0AAFA-187D-4BD9-A049-90691DFF755E}" dt="2025-02-09T03:36:54.014" v="192" actId="12789"/>
          <ac:spMkLst>
            <pc:docMk/>
            <pc:sldMk cId="25426801" sldId="318"/>
            <ac:spMk id="11" creationId="{1B79FEFC-04D4-EE23-8047-B09F61F389B0}"/>
          </ac:spMkLst>
        </pc:spChg>
        <pc:picChg chg="add mod">
          <ac:chgData name="Adrien Osakwe" userId="7a3e290c-eb83-484b-8e3d-d46ef2333477" providerId="ADAL" clId="{0CF0AAFA-187D-4BD9-A049-90691DFF755E}" dt="2025-02-09T03:36:48.754" v="191" actId="1076"/>
          <ac:picMkLst>
            <pc:docMk/>
            <pc:sldMk cId="25426801" sldId="318"/>
            <ac:picMk id="3" creationId="{FB110A80-880C-8C51-A846-E0F0179A4DA0}"/>
          </ac:picMkLst>
        </pc:picChg>
      </pc:sldChg>
      <pc:sldChg chg="addSp delSp modSp mod">
        <pc:chgData name="Adrien Osakwe" userId="7a3e290c-eb83-484b-8e3d-d46ef2333477" providerId="ADAL" clId="{0CF0AAFA-187D-4BD9-A049-90691DFF755E}" dt="2025-02-09T03:34:52.980" v="138" actId="1076"/>
        <pc:sldMkLst>
          <pc:docMk/>
          <pc:sldMk cId="1324269546" sldId="321"/>
        </pc:sldMkLst>
        <pc:spChg chg="mod">
          <ac:chgData name="Adrien Osakwe" userId="7a3e290c-eb83-484b-8e3d-d46ef2333477" providerId="ADAL" clId="{0CF0AAFA-187D-4BD9-A049-90691DFF755E}" dt="2025-02-09T03:34:52.980" v="138" actId="1076"/>
          <ac:spMkLst>
            <pc:docMk/>
            <pc:sldMk cId="1324269546" sldId="321"/>
            <ac:spMk id="3" creationId="{8E0D0C58-4777-B836-81EE-F027A53CFFAF}"/>
          </ac:spMkLst>
        </pc:spChg>
        <pc:spChg chg="mod">
          <ac:chgData name="Adrien Osakwe" userId="7a3e290c-eb83-484b-8e3d-d46ef2333477" providerId="ADAL" clId="{0CF0AAFA-187D-4BD9-A049-90691DFF755E}" dt="2025-02-09T03:34:47.159" v="135" actId="1076"/>
          <ac:spMkLst>
            <pc:docMk/>
            <pc:sldMk cId="1324269546" sldId="321"/>
            <ac:spMk id="13" creationId="{174C1E59-2F37-F73C-4DFA-8971D19A54AE}"/>
          </ac:spMkLst>
        </pc:spChg>
        <pc:picChg chg="mod">
          <ac:chgData name="Adrien Osakwe" userId="7a3e290c-eb83-484b-8e3d-d46ef2333477" providerId="ADAL" clId="{0CF0AAFA-187D-4BD9-A049-90691DFF755E}" dt="2025-02-09T03:34:45.552" v="134" actId="1076"/>
          <ac:picMkLst>
            <pc:docMk/>
            <pc:sldMk cId="1324269546" sldId="321"/>
            <ac:picMk id="12" creationId="{333BAB40-358F-BE60-7494-578A1971B335}"/>
          </ac:picMkLst>
        </pc:picChg>
      </pc:sldChg>
      <pc:sldChg chg="del">
        <pc:chgData name="Adrien Osakwe" userId="7a3e290c-eb83-484b-8e3d-d46ef2333477" providerId="ADAL" clId="{0CF0AAFA-187D-4BD9-A049-90691DFF755E}" dt="2025-02-09T03:33:54.373" v="126" actId="47"/>
        <pc:sldMkLst>
          <pc:docMk/>
          <pc:sldMk cId="3301951615" sldId="338"/>
        </pc:sldMkLst>
      </pc:sldChg>
    </pc:docChg>
  </pc:docChgLst>
</pc:chgInfo>
</file>

<file path=ppt/comments/modernComment_10C_397C8DE6.xml><?xml version="1.0" encoding="utf-8"?>
<p188:cmLst xmlns:a="http://schemas.openxmlformats.org/drawingml/2006/main" xmlns:r="http://schemas.openxmlformats.org/officeDocument/2006/relationships" xmlns:p188="http://schemas.microsoft.com/office/powerpoint/2018/8/main">
  <p188:cm id="{FEB0B062-A424-9542-BF36-ECC6092140AB}" authorId="{D12BFB00-A04E-7BEA-728C-14E8CC53C70E}" status="resolved" created="2025-01-14T23:25:23.686" complete="100000">
    <ac:deMkLst xmlns:ac="http://schemas.microsoft.com/office/drawing/2013/main/command">
      <pc:docMk xmlns:pc="http://schemas.microsoft.com/office/powerpoint/2013/main/command"/>
      <pc:sldMk xmlns:pc="http://schemas.microsoft.com/office/powerpoint/2013/main/command" cId="964464102" sldId="268"/>
      <ac:picMk id="10" creationId="{FEC729EF-39A7-A6FF-20B2-F923B2A37D74}"/>
    </ac:deMkLst>
    <p188:txBody>
      <a:bodyPr/>
      <a:lstStyle/>
      <a:p>
        <a:r>
          <a:rPr lang="en-CA"/>
          <a:t>Axes are really small here</a:t>
        </a:r>
      </a:p>
    </p188:txBody>
  </p188:cm>
</p188:cmLst>
</file>

<file path=ppt/comments/modernComment_10E_DEFBD7C9.xml><?xml version="1.0" encoding="utf-8"?>
<p188:cmLst xmlns:a="http://schemas.openxmlformats.org/drawingml/2006/main" xmlns:r="http://schemas.openxmlformats.org/officeDocument/2006/relationships" xmlns:p188="http://schemas.microsoft.com/office/powerpoint/2018/8/main">
  <p188:cm id="{ECDEAE4A-581C-4998-BAF6-F1E9424BDF03}" authorId="{6A36FEEB-CBE1-01D6-0E00-BD6DC0F3B72C}" status="resolved" created="2025-02-09T03:38:07.666" complete="100000">
    <pc:sldMkLst xmlns:pc="http://schemas.microsoft.com/office/powerpoint/2013/main/command">
      <pc:docMk/>
      <pc:sldMk cId="3741046729" sldId="270"/>
    </pc:sldMkLst>
    <p188:txBody>
      <a:bodyPr/>
      <a:lstStyle/>
      <a:p>
        <a:r>
          <a:rPr lang="en-US"/>
          <a:t>Could touch this up a bit</a:t>
        </a:r>
      </a:p>
    </p188:txBody>
  </p188:cm>
</p188:cmLst>
</file>

<file path=ppt/comments/modernComment_118_E598F296.xml><?xml version="1.0" encoding="utf-8"?>
<p188:cmLst xmlns:a="http://schemas.openxmlformats.org/drawingml/2006/main" xmlns:r="http://schemas.openxmlformats.org/officeDocument/2006/relationships" xmlns:p188="http://schemas.microsoft.com/office/powerpoint/2018/8/main">
  <p188:cm id="{D9FB67AD-F974-4B08-BD9B-9F33E9789874}" authorId="{6A36FEEB-CBE1-01D6-0E00-BD6DC0F3B72C}" status="resolved" created="2025-01-16T20:14:37.607" complete="100000">
    <pc:sldMkLst xmlns:pc="http://schemas.microsoft.com/office/powerpoint/2013/main/command">
      <pc:docMk/>
      <pc:sldMk cId="3852006038" sldId="280"/>
    </pc:sldMkLst>
    <p188:replyLst>
      <p188:reply id="{8A6ED271-1377-7C46-8A95-DDD3620FFD87}" authorId="{0022874B-FF60-7150-B045-5D65910AB8F7}" created="2025-01-29T18:45:46.781">
        <p188:txBody>
          <a:bodyPr/>
          <a:lstStyle/>
          <a:p>
            <a:r>
              <a:rPr lang="en-US"/>
              <a:t>I will use an intuitive analogies to explain each specialized plot. And highlighted some research questions that may use these plots.</a:t>
            </a:r>
          </a:p>
        </p188:txBody>
      </p188:reply>
    </p188:replyLst>
    <p188:txBody>
      <a:bodyPr/>
      <a:lstStyle/>
      <a:p>
        <a:r>
          <a:rPr lang="en-US"/>
          <a:t>For this section, and since the audience will have different backgrounds, I think it will be worth emphasising what aspects of these plots make them ideal for visualizing the task at hand. For example, how does the manhattan plot help in visualizing genetic associations. Maybe listing the specific things we are interested in about the data and then highlighting what features of the plot achieve that goal could be great here</a:t>
        </a:r>
      </a:p>
    </p188:txBody>
  </p188:cm>
</p188:cmLst>
</file>

<file path=ppt/comments/modernComment_121_7041F8C4.xml><?xml version="1.0" encoding="utf-8"?>
<p188:cmLst xmlns:a="http://schemas.openxmlformats.org/drawingml/2006/main" xmlns:r="http://schemas.openxmlformats.org/officeDocument/2006/relationships" xmlns:p188="http://schemas.microsoft.com/office/powerpoint/2018/8/main">
  <p188:cm id="{BE958587-2B98-FC40-9FAF-68D7D4F162A4}" authorId="{D12BFB00-A04E-7BEA-728C-14E8CC53C70E}" status="resolved" created="2025-01-14T23:30:02.410" complete="100000">
    <ac:deMkLst xmlns:ac="http://schemas.microsoft.com/office/drawing/2013/main/command">
      <pc:docMk xmlns:pc="http://schemas.microsoft.com/office/powerpoint/2013/main/command"/>
      <pc:sldMk xmlns:pc="http://schemas.microsoft.com/office/powerpoint/2013/main/command" cId="1883371716" sldId="289"/>
      <ac:picMk id="2050" creationId="{48ECE9FA-601F-D607-3CC3-F25B40F849BC}"/>
    </ac:deMkLst>
    <p188:txBody>
      <a:bodyPr/>
      <a:lstStyle/>
      <a:p>
        <a:r>
          <a:rPr lang="en-CA"/>
          <a:t>This is cool</a:t>
        </a:r>
      </a:p>
    </p188:txBody>
  </p188:cm>
</p188:cmLst>
</file>

<file path=ppt/comments/modernComment_132_ECCE18EB.xml><?xml version="1.0" encoding="utf-8"?>
<p188:cmLst xmlns:a="http://schemas.openxmlformats.org/drawingml/2006/main" xmlns:r="http://schemas.openxmlformats.org/officeDocument/2006/relationships" xmlns:p188="http://schemas.microsoft.com/office/powerpoint/2018/8/main">
  <p188:cm id="{93D02805-B520-428B-A4AC-73D63C975B72}" authorId="{6A36FEEB-CBE1-01D6-0E00-BD6DC0F3B72C}" status="resolved" created="2025-01-15T21:58:11.111" complete="100000">
    <pc:sldMkLst xmlns:pc="http://schemas.microsoft.com/office/powerpoint/2013/main/command">
      <pc:docMk/>
      <pc:sldMk cId="3972929771" sldId="306"/>
    </pc:sldMkLst>
    <p188:txBody>
      <a:bodyPr/>
      <a:lstStyle/>
      <a:p>
        <a:r>
          <a:rPr lang="en-US"/>
          <a:t>Here it might be better to just show some of the comparisons mentioned on the repo and mention the link</a:t>
        </a:r>
      </a:p>
    </p188:txBody>
  </p188:cm>
</p188:cmLst>
</file>

<file path=ppt/comments/modernComment_133_E528ECC8.xml><?xml version="1.0" encoding="utf-8"?>
<p188:cmLst xmlns:a="http://schemas.openxmlformats.org/drawingml/2006/main" xmlns:r="http://schemas.openxmlformats.org/officeDocument/2006/relationships" xmlns:p188="http://schemas.microsoft.com/office/powerpoint/2018/8/main">
  <p188:cm id="{2798A95C-0C0D-7543-B9E5-CA054555C458}" authorId="{6A36FEEB-CBE1-01D6-0E00-BD6DC0F3B72C}" status="resolved" created="2025-01-15T21:55:06.324">
    <pc:sldMkLst xmlns:pc="http://schemas.microsoft.com/office/powerpoint/2013/main/command">
      <pc:docMk/>
      <pc:sldMk cId="2107312808" sldId="307"/>
    </pc:sldMkLst>
    <p188:txBody>
      <a:bodyPr/>
      <a:lstStyle/>
      <a:p>
        <a:r>
          <a:rPr lang="en-US"/>
          <a:t>Text is a bit wordy
try to just state the issue and then elaborate on it during the talk</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86F3A8-36EF-C64D-BFC4-2E1727055A3F}" type="datetimeFigureOut">
              <a:rPr lang="en-US" smtClean="0"/>
              <a:t>2/19/25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4AFB2F-D963-4F42-B0BC-75F455401A94}" type="slidenum">
              <a:rPr lang="en-US" smtClean="0"/>
              <a:t>‹#›</a:t>
            </a:fld>
            <a:endParaRPr lang="en-US"/>
          </a:p>
        </p:txBody>
      </p:sp>
    </p:spTree>
    <p:extLst>
      <p:ext uri="{BB962C8B-B14F-4D97-AF65-F5344CB8AC3E}">
        <p14:creationId xmlns:p14="http://schemas.microsoft.com/office/powerpoint/2010/main" val="587592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ACBD60B-517C-4242-AE46-E1BD2D086542}" type="slidenum">
              <a:rPr lang="fr-FR" smtClean="0"/>
              <a:t>3</a:t>
            </a:fld>
            <a:endParaRPr lang="fr-FR"/>
          </a:p>
        </p:txBody>
      </p:sp>
    </p:spTree>
    <p:extLst>
      <p:ext uri="{BB962C8B-B14F-4D97-AF65-F5344CB8AC3E}">
        <p14:creationId xmlns:p14="http://schemas.microsoft.com/office/powerpoint/2010/main" val="2899971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EC4AFB2F-D963-4F42-B0BC-75F455401A94}" type="slidenum">
              <a:rPr lang="en-US" smtClean="0"/>
              <a:t>21</a:t>
            </a:fld>
            <a:endParaRPr lang="en-US"/>
          </a:p>
        </p:txBody>
      </p:sp>
    </p:spTree>
    <p:extLst>
      <p:ext uri="{BB962C8B-B14F-4D97-AF65-F5344CB8AC3E}">
        <p14:creationId xmlns:p14="http://schemas.microsoft.com/office/powerpoint/2010/main" val="3100296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AFB2F-D963-4F42-B0BC-75F455401A94}" type="slidenum">
              <a:rPr lang="en-US" smtClean="0"/>
              <a:t>25</a:t>
            </a:fld>
            <a:endParaRPr lang="en-US"/>
          </a:p>
        </p:txBody>
      </p:sp>
    </p:spTree>
    <p:extLst>
      <p:ext uri="{BB962C8B-B14F-4D97-AF65-F5344CB8AC3E}">
        <p14:creationId xmlns:p14="http://schemas.microsoft.com/office/powerpoint/2010/main" val="4263005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AFB2F-D963-4F42-B0BC-75F455401A94}" type="slidenum">
              <a:rPr lang="en-US" smtClean="0"/>
              <a:t>27</a:t>
            </a:fld>
            <a:endParaRPr lang="en-US"/>
          </a:p>
        </p:txBody>
      </p:sp>
    </p:spTree>
    <p:extLst>
      <p:ext uri="{BB962C8B-B14F-4D97-AF65-F5344CB8AC3E}">
        <p14:creationId xmlns:p14="http://schemas.microsoft.com/office/powerpoint/2010/main" val="40023469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AFB2F-D963-4F42-B0BC-75F455401A94}" type="slidenum">
              <a:rPr lang="en-US" smtClean="0"/>
              <a:t>31</a:t>
            </a:fld>
            <a:endParaRPr lang="en-US"/>
          </a:p>
        </p:txBody>
      </p:sp>
    </p:spTree>
    <p:extLst>
      <p:ext uri="{BB962C8B-B14F-4D97-AF65-F5344CB8AC3E}">
        <p14:creationId xmlns:p14="http://schemas.microsoft.com/office/powerpoint/2010/main" val="2578573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AFB2F-D963-4F42-B0BC-75F455401A94}" type="slidenum">
              <a:rPr lang="en-US" smtClean="0"/>
              <a:t>32</a:t>
            </a:fld>
            <a:endParaRPr lang="en-US"/>
          </a:p>
        </p:txBody>
      </p:sp>
    </p:spTree>
    <p:extLst>
      <p:ext uri="{BB962C8B-B14F-4D97-AF65-F5344CB8AC3E}">
        <p14:creationId xmlns:p14="http://schemas.microsoft.com/office/powerpoint/2010/main" val="437037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AFB2F-D963-4F42-B0BC-75F455401A94}" type="slidenum">
              <a:rPr lang="en-US" smtClean="0"/>
              <a:t>36</a:t>
            </a:fld>
            <a:endParaRPr lang="en-US"/>
          </a:p>
        </p:txBody>
      </p:sp>
    </p:spTree>
    <p:extLst>
      <p:ext uri="{BB962C8B-B14F-4D97-AF65-F5344CB8AC3E}">
        <p14:creationId xmlns:p14="http://schemas.microsoft.com/office/powerpoint/2010/main" val="22426669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AFB2F-D963-4F42-B0BC-75F455401A94}" type="slidenum">
              <a:rPr lang="en-US" smtClean="0"/>
              <a:t>37</a:t>
            </a:fld>
            <a:endParaRPr lang="en-US"/>
          </a:p>
        </p:txBody>
      </p:sp>
    </p:spTree>
    <p:extLst>
      <p:ext uri="{BB962C8B-B14F-4D97-AF65-F5344CB8AC3E}">
        <p14:creationId xmlns:p14="http://schemas.microsoft.com/office/powerpoint/2010/main" val="1163122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b="0" i="0" u="none" strike="noStrike" dirty="0">
              <a:solidFill>
                <a:srgbClr val="000000"/>
              </a:solidFill>
              <a:effectLst/>
              <a:latin typeface="-webkit-standard"/>
            </a:endParaRPr>
          </a:p>
        </p:txBody>
      </p:sp>
      <p:sp>
        <p:nvSpPr>
          <p:cNvPr id="4" name="Slide Number Placeholder 3"/>
          <p:cNvSpPr>
            <a:spLocks noGrp="1"/>
          </p:cNvSpPr>
          <p:nvPr>
            <p:ph type="sldNum" sz="quarter" idx="5"/>
          </p:nvPr>
        </p:nvSpPr>
        <p:spPr/>
        <p:txBody>
          <a:bodyPr/>
          <a:lstStyle/>
          <a:p>
            <a:fld id="{EC4AFB2F-D963-4F42-B0BC-75F455401A94}" type="slidenum">
              <a:rPr lang="en-US" smtClean="0"/>
              <a:t>38</a:t>
            </a:fld>
            <a:endParaRPr lang="en-US"/>
          </a:p>
        </p:txBody>
      </p:sp>
    </p:spTree>
    <p:extLst>
      <p:ext uri="{BB962C8B-B14F-4D97-AF65-F5344CB8AC3E}">
        <p14:creationId xmlns:p14="http://schemas.microsoft.com/office/powerpoint/2010/main" val="19124746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AFB2F-D963-4F42-B0BC-75F455401A94}" type="slidenum">
              <a:rPr lang="en-US" smtClean="0"/>
              <a:t>39</a:t>
            </a:fld>
            <a:endParaRPr lang="en-US"/>
          </a:p>
        </p:txBody>
      </p:sp>
    </p:spTree>
    <p:extLst>
      <p:ext uri="{BB962C8B-B14F-4D97-AF65-F5344CB8AC3E}">
        <p14:creationId xmlns:p14="http://schemas.microsoft.com/office/powerpoint/2010/main" val="22995068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AFB2F-D963-4F42-B0BC-75F455401A94}" type="slidenum">
              <a:rPr lang="en-US" smtClean="0"/>
              <a:t>43</a:t>
            </a:fld>
            <a:endParaRPr lang="en-US"/>
          </a:p>
        </p:txBody>
      </p:sp>
    </p:spTree>
    <p:extLst>
      <p:ext uri="{BB962C8B-B14F-4D97-AF65-F5344CB8AC3E}">
        <p14:creationId xmlns:p14="http://schemas.microsoft.com/office/powerpoint/2010/main" val="396514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DACBD60B-517C-4242-AE46-E1BD2D086542}" type="slidenum">
              <a:rPr lang="fr-FR" smtClean="0"/>
              <a:t>4</a:t>
            </a:fld>
            <a:endParaRPr lang="fr-FR"/>
          </a:p>
        </p:txBody>
      </p:sp>
    </p:spTree>
    <p:extLst>
      <p:ext uri="{BB962C8B-B14F-4D97-AF65-F5344CB8AC3E}">
        <p14:creationId xmlns:p14="http://schemas.microsoft.com/office/powerpoint/2010/main" val="1214037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AFB2F-D963-4F42-B0BC-75F455401A94}" type="slidenum">
              <a:rPr lang="en-US" smtClean="0"/>
              <a:t>44</a:t>
            </a:fld>
            <a:endParaRPr lang="en-US"/>
          </a:p>
        </p:txBody>
      </p:sp>
    </p:spTree>
    <p:extLst>
      <p:ext uri="{BB962C8B-B14F-4D97-AF65-F5344CB8AC3E}">
        <p14:creationId xmlns:p14="http://schemas.microsoft.com/office/powerpoint/2010/main" val="22992417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AFB2F-D963-4F42-B0BC-75F455401A94}" type="slidenum">
              <a:rPr lang="en-US" smtClean="0"/>
              <a:t>46</a:t>
            </a:fld>
            <a:endParaRPr lang="en-US"/>
          </a:p>
        </p:txBody>
      </p:sp>
    </p:spTree>
    <p:extLst>
      <p:ext uri="{BB962C8B-B14F-4D97-AF65-F5344CB8AC3E}">
        <p14:creationId xmlns:p14="http://schemas.microsoft.com/office/powerpoint/2010/main" val="16776695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AFB2F-D963-4F42-B0BC-75F455401A94}" type="slidenum">
              <a:rPr lang="en-US" smtClean="0"/>
              <a:t>48</a:t>
            </a:fld>
            <a:endParaRPr lang="en-US"/>
          </a:p>
        </p:txBody>
      </p:sp>
    </p:spTree>
    <p:extLst>
      <p:ext uri="{BB962C8B-B14F-4D97-AF65-F5344CB8AC3E}">
        <p14:creationId xmlns:p14="http://schemas.microsoft.com/office/powerpoint/2010/main" val="17413744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AFB2F-D963-4F42-B0BC-75F455401A94}" type="slidenum">
              <a:rPr lang="en-US" smtClean="0"/>
              <a:t>49</a:t>
            </a:fld>
            <a:endParaRPr lang="en-US"/>
          </a:p>
        </p:txBody>
      </p:sp>
    </p:spTree>
    <p:extLst>
      <p:ext uri="{BB962C8B-B14F-4D97-AF65-F5344CB8AC3E}">
        <p14:creationId xmlns:p14="http://schemas.microsoft.com/office/powerpoint/2010/main" val="36041007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AFB2F-D963-4F42-B0BC-75F455401A94}" type="slidenum">
              <a:rPr lang="en-US" smtClean="0"/>
              <a:t>50</a:t>
            </a:fld>
            <a:endParaRPr lang="en-US"/>
          </a:p>
        </p:txBody>
      </p:sp>
    </p:spTree>
    <p:extLst>
      <p:ext uri="{BB962C8B-B14F-4D97-AF65-F5344CB8AC3E}">
        <p14:creationId xmlns:p14="http://schemas.microsoft.com/office/powerpoint/2010/main" val="10787479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spcBef>
                <a:spcPts val="2250"/>
              </a:spcBef>
              <a:spcAft>
                <a:spcPts val="2250"/>
              </a:spcAft>
            </a:pPr>
            <a:endParaRPr lang="en-US" b="0" i="0" dirty="0">
              <a:solidFill>
                <a:srgbClr val="6081A2"/>
              </a:solidFill>
              <a:effectLst/>
              <a:latin typeface="lato" panose="020F0502020204030203" pitchFamily="34" charset="0"/>
            </a:endParaRPr>
          </a:p>
        </p:txBody>
      </p:sp>
      <p:sp>
        <p:nvSpPr>
          <p:cNvPr id="4" name="Slide Number Placeholder 3"/>
          <p:cNvSpPr>
            <a:spLocks noGrp="1"/>
          </p:cNvSpPr>
          <p:nvPr>
            <p:ph type="sldNum" sz="quarter" idx="5"/>
          </p:nvPr>
        </p:nvSpPr>
        <p:spPr/>
        <p:txBody>
          <a:bodyPr/>
          <a:lstStyle/>
          <a:p>
            <a:fld id="{EC4AFB2F-D963-4F42-B0BC-75F455401A94}" type="slidenum">
              <a:rPr lang="en-US" smtClean="0"/>
              <a:t>51</a:t>
            </a:fld>
            <a:endParaRPr lang="en-US"/>
          </a:p>
        </p:txBody>
      </p:sp>
    </p:spTree>
    <p:extLst>
      <p:ext uri="{BB962C8B-B14F-4D97-AF65-F5344CB8AC3E}">
        <p14:creationId xmlns:p14="http://schemas.microsoft.com/office/powerpoint/2010/main" val="1985108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AFB2F-D963-4F42-B0BC-75F455401A94}" type="slidenum">
              <a:rPr lang="en-US" smtClean="0"/>
              <a:t>54</a:t>
            </a:fld>
            <a:endParaRPr lang="en-US"/>
          </a:p>
        </p:txBody>
      </p:sp>
    </p:spTree>
    <p:extLst>
      <p:ext uri="{BB962C8B-B14F-4D97-AF65-F5344CB8AC3E}">
        <p14:creationId xmlns:p14="http://schemas.microsoft.com/office/powerpoint/2010/main" val="1445410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AFB2F-D963-4F42-B0BC-75F455401A94}" type="slidenum">
              <a:rPr lang="en-US" smtClean="0"/>
              <a:t>55</a:t>
            </a:fld>
            <a:endParaRPr lang="en-US"/>
          </a:p>
        </p:txBody>
      </p:sp>
    </p:spTree>
    <p:extLst>
      <p:ext uri="{BB962C8B-B14F-4D97-AF65-F5344CB8AC3E}">
        <p14:creationId xmlns:p14="http://schemas.microsoft.com/office/powerpoint/2010/main" val="5110925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AFB2F-D963-4F42-B0BC-75F455401A94}" type="slidenum">
              <a:rPr lang="en-US" smtClean="0"/>
              <a:t>56</a:t>
            </a:fld>
            <a:endParaRPr lang="en-US"/>
          </a:p>
        </p:txBody>
      </p:sp>
    </p:spTree>
    <p:extLst>
      <p:ext uri="{BB962C8B-B14F-4D97-AF65-F5344CB8AC3E}">
        <p14:creationId xmlns:p14="http://schemas.microsoft.com/office/powerpoint/2010/main" val="32093692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AFB2F-D963-4F42-B0BC-75F455401A94}" type="slidenum">
              <a:rPr lang="en-US" smtClean="0"/>
              <a:t>57</a:t>
            </a:fld>
            <a:endParaRPr lang="en-US"/>
          </a:p>
        </p:txBody>
      </p:sp>
    </p:spTree>
    <p:extLst>
      <p:ext uri="{BB962C8B-B14F-4D97-AF65-F5344CB8AC3E}">
        <p14:creationId xmlns:p14="http://schemas.microsoft.com/office/powerpoint/2010/main" val="850986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AFB2F-D963-4F42-B0BC-75F455401A94}" type="slidenum">
              <a:rPr lang="en-US" smtClean="0"/>
              <a:t>7</a:t>
            </a:fld>
            <a:endParaRPr lang="en-US"/>
          </a:p>
        </p:txBody>
      </p:sp>
    </p:spTree>
    <p:extLst>
      <p:ext uri="{BB962C8B-B14F-4D97-AF65-F5344CB8AC3E}">
        <p14:creationId xmlns:p14="http://schemas.microsoft.com/office/powerpoint/2010/main" val="7800742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AFB2F-D963-4F42-B0BC-75F455401A94}" type="slidenum">
              <a:rPr lang="en-US" smtClean="0"/>
              <a:t>58</a:t>
            </a:fld>
            <a:endParaRPr lang="en-US"/>
          </a:p>
        </p:txBody>
      </p:sp>
    </p:spTree>
    <p:extLst>
      <p:ext uri="{BB962C8B-B14F-4D97-AF65-F5344CB8AC3E}">
        <p14:creationId xmlns:p14="http://schemas.microsoft.com/office/powerpoint/2010/main" val="740929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AFB2F-D963-4F42-B0BC-75F455401A94}" type="slidenum">
              <a:rPr lang="en-US" smtClean="0"/>
              <a:t>12</a:t>
            </a:fld>
            <a:endParaRPr lang="en-US"/>
          </a:p>
        </p:txBody>
      </p:sp>
    </p:spTree>
    <p:extLst>
      <p:ext uri="{BB962C8B-B14F-4D97-AF65-F5344CB8AC3E}">
        <p14:creationId xmlns:p14="http://schemas.microsoft.com/office/powerpoint/2010/main" val="4201047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EC4AFB2F-D963-4F42-B0BC-75F455401A94}" type="slidenum">
              <a:rPr lang="en-US" smtClean="0"/>
              <a:t>14</a:t>
            </a:fld>
            <a:endParaRPr lang="en-US"/>
          </a:p>
        </p:txBody>
      </p:sp>
    </p:spTree>
    <p:extLst>
      <p:ext uri="{BB962C8B-B14F-4D97-AF65-F5344CB8AC3E}">
        <p14:creationId xmlns:p14="http://schemas.microsoft.com/office/powerpoint/2010/main" val="2665893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342900" indent="-342900">
              <a:lnSpc>
                <a:spcPct val="90000"/>
              </a:lnSpc>
              <a:spcAft>
                <a:spcPts val="600"/>
              </a:spcAft>
              <a:buFont typeface="Arial" panose="020B0604020202020204" pitchFamily="34" charset="0"/>
              <a:buChar char="•"/>
            </a:pPr>
            <a:endParaRPr lang="en-US" sz="1200" dirty="0"/>
          </a:p>
        </p:txBody>
      </p:sp>
      <p:sp>
        <p:nvSpPr>
          <p:cNvPr id="4" name="Slide Number Placeholder 3"/>
          <p:cNvSpPr>
            <a:spLocks noGrp="1"/>
          </p:cNvSpPr>
          <p:nvPr>
            <p:ph type="sldNum" sz="quarter" idx="5"/>
          </p:nvPr>
        </p:nvSpPr>
        <p:spPr/>
        <p:txBody>
          <a:bodyPr/>
          <a:lstStyle/>
          <a:p>
            <a:fld id="{EC4AFB2F-D963-4F42-B0BC-75F455401A94}" type="slidenum">
              <a:rPr lang="en-US" smtClean="0"/>
              <a:t>15</a:t>
            </a:fld>
            <a:endParaRPr lang="en-US"/>
          </a:p>
        </p:txBody>
      </p:sp>
    </p:spTree>
    <p:extLst>
      <p:ext uri="{BB962C8B-B14F-4D97-AF65-F5344CB8AC3E}">
        <p14:creationId xmlns:p14="http://schemas.microsoft.com/office/powerpoint/2010/main" val="598600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AFB2F-D963-4F42-B0BC-75F455401A94}" type="slidenum">
              <a:rPr lang="en-US" smtClean="0"/>
              <a:t>18</a:t>
            </a:fld>
            <a:endParaRPr lang="en-US"/>
          </a:p>
        </p:txBody>
      </p:sp>
    </p:spTree>
    <p:extLst>
      <p:ext uri="{BB962C8B-B14F-4D97-AF65-F5344CB8AC3E}">
        <p14:creationId xmlns:p14="http://schemas.microsoft.com/office/powerpoint/2010/main" val="40514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AFB2F-D963-4F42-B0BC-75F455401A94}" type="slidenum">
              <a:rPr lang="en-US" smtClean="0"/>
              <a:t>19</a:t>
            </a:fld>
            <a:endParaRPr lang="en-US"/>
          </a:p>
        </p:txBody>
      </p:sp>
    </p:spTree>
    <p:extLst>
      <p:ext uri="{BB962C8B-B14F-4D97-AF65-F5344CB8AC3E}">
        <p14:creationId xmlns:p14="http://schemas.microsoft.com/office/powerpoint/2010/main" val="19318258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7A653-6AB4-68B7-BF9C-725AD60AF9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449F35-1E87-73C8-D1A1-A893D5C6F38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19B3436-CCFB-F4FF-15C6-DF96ADAFC6F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DDBA281-B327-A3A0-62AB-12B3B6779AB4}"/>
              </a:ext>
            </a:extLst>
          </p:cNvPr>
          <p:cNvSpPr>
            <a:spLocks noGrp="1"/>
          </p:cNvSpPr>
          <p:nvPr>
            <p:ph type="sldNum" sz="quarter" idx="5"/>
          </p:nvPr>
        </p:nvSpPr>
        <p:spPr/>
        <p:txBody>
          <a:bodyPr/>
          <a:lstStyle/>
          <a:p>
            <a:fld id="{EC4AFB2F-D963-4F42-B0BC-75F455401A94}" type="slidenum">
              <a:rPr lang="en-US" smtClean="0"/>
              <a:t>20</a:t>
            </a:fld>
            <a:endParaRPr lang="en-US"/>
          </a:p>
        </p:txBody>
      </p:sp>
    </p:spTree>
    <p:extLst>
      <p:ext uri="{BB962C8B-B14F-4D97-AF65-F5344CB8AC3E}">
        <p14:creationId xmlns:p14="http://schemas.microsoft.com/office/powerpoint/2010/main" val="32949359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Diapositive de titre">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8C014499-7A01-1C4B-B8B6-23CF018A7AFA}"/>
              </a:ext>
            </a:extLst>
          </p:cNvPr>
          <p:cNvSpPr txBox="1"/>
          <p:nvPr userDrawn="1"/>
        </p:nvSpPr>
        <p:spPr>
          <a:xfrm>
            <a:off x="11074406" y="6620942"/>
            <a:ext cx="184731" cy="198837"/>
          </a:xfrm>
          <a:prstGeom prst="rect">
            <a:avLst/>
          </a:prstGeom>
          <a:noFill/>
        </p:spPr>
        <p:txBody>
          <a:bodyPr wrap="none" rtlCol="0">
            <a:spAutoFit/>
          </a:bodyPr>
          <a:lstStyle/>
          <a:p>
            <a:endParaRPr lang="fr-FR" sz="692"/>
          </a:p>
        </p:txBody>
      </p:sp>
      <p:sp>
        <p:nvSpPr>
          <p:cNvPr id="13" name="Rectangle 12">
            <a:extLst>
              <a:ext uri="{FF2B5EF4-FFF2-40B4-BE49-F238E27FC236}">
                <a16:creationId xmlns:a16="http://schemas.microsoft.com/office/drawing/2014/main" id="{B26714F2-9487-9A49-A920-C9C4DB6F97C5}"/>
              </a:ext>
            </a:extLst>
          </p:cNvPr>
          <p:cNvSpPr/>
          <p:nvPr userDrawn="1"/>
        </p:nvSpPr>
        <p:spPr>
          <a:xfrm>
            <a:off x="0" y="12"/>
            <a:ext cx="12192000" cy="1134533"/>
          </a:xfrm>
          <a:prstGeom prst="rect">
            <a:avLst/>
          </a:prstGeom>
          <a:solidFill>
            <a:schemeClr val="accent2">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692"/>
          </a:p>
        </p:txBody>
      </p:sp>
      <p:pic>
        <p:nvPicPr>
          <p:cNvPr id="14" name="Espace réservé du contenu 5">
            <a:extLst>
              <a:ext uri="{FF2B5EF4-FFF2-40B4-BE49-F238E27FC236}">
                <a16:creationId xmlns:a16="http://schemas.microsoft.com/office/drawing/2014/main" id="{4590415E-2F4F-B34C-975F-7509179742F1}"/>
              </a:ext>
            </a:extLst>
          </p:cNvPr>
          <p:cNvPicPr>
            <a:picLocks noChangeAspect="1"/>
          </p:cNvPicPr>
          <p:nvPr userDrawn="1"/>
        </p:nvPicPr>
        <p:blipFill>
          <a:blip r:embed="rId2"/>
          <a:stretch>
            <a:fillRect/>
          </a:stretch>
        </p:blipFill>
        <p:spPr>
          <a:xfrm>
            <a:off x="-351042" y="60798"/>
            <a:ext cx="5596467" cy="1012958"/>
          </a:xfrm>
          <a:prstGeom prst="rect">
            <a:avLst/>
          </a:prstGeom>
        </p:spPr>
      </p:pic>
      <p:sp>
        <p:nvSpPr>
          <p:cNvPr id="3" name="Espace réservé du texte 2">
            <a:extLst>
              <a:ext uri="{FF2B5EF4-FFF2-40B4-BE49-F238E27FC236}">
                <a16:creationId xmlns:a16="http://schemas.microsoft.com/office/drawing/2014/main" id="{5F469381-9221-664C-A297-50EE4CAEE002}"/>
              </a:ext>
            </a:extLst>
          </p:cNvPr>
          <p:cNvSpPr>
            <a:spLocks noGrp="1"/>
          </p:cNvSpPr>
          <p:nvPr>
            <p:ph type="body" sz="quarter" idx="10"/>
          </p:nvPr>
        </p:nvSpPr>
        <p:spPr>
          <a:xfrm>
            <a:off x="323164" y="1454228"/>
            <a:ext cx="11446807" cy="4383864"/>
          </a:xfrm>
        </p:spPr>
        <p:txBody>
          <a:bodyPr/>
          <a:lstStyle/>
          <a:p>
            <a:r>
              <a:rPr lang="fr-FR"/>
              <a:t>Modifier les styles du texte du masque
Deuxième niveau
Troisième niveau
Quatrième niveau
Cinquième niveau</a:t>
            </a:r>
            <a:endParaRPr lang="en-CA"/>
          </a:p>
        </p:txBody>
      </p:sp>
    </p:spTree>
    <p:extLst>
      <p:ext uri="{BB962C8B-B14F-4D97-AF65-F5344CB8AC3E}">
        <p14:creationId xmlns:p14="http://schemas.microsoft.com/office/powerpoint/2010/main" val="1164290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Diapositive de titre">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8C014499-7A01-1C4B-B8B6-23CF018A7AFA}"/>
              </a:ext>
            </a:extLst>
          </p:cNvPr>
          <p:cNvSpPr txBox="1"/>
          <p:nvPr userDrawn="1"/>
        </p:nvSpPr>
        <p:spPr>
          <a:xfrm>
            <a:off x="11074403" y="6620934"/>
            <a:ext cx="184731" cy="198837"/>
          </a:xfrm>
          <a:prstGeom prst="rect">
            <a:avLst/>
          </a:prstGeom>
          <a:noFill/>
        </p:spPr>
        <p:txBody>
          <a:bodyPr wrap="none" rtlCol="0">
            <a:spAutoFit/>
          </a:bodyPr>
          <a:lstStyle/>
          <a:p>
            <a:endParaRPr lang="fr-FR" sz="692"/>
          </a:p>
        </p:txBody>
      </p:sp>
      <p:sp>
        <p:nvSpPr>
          <p:cNvPr id="13" name="Rectangle 12">
            <a:extLst>
              <a:ext uri="{FF2B5EF4-FFF2-40B4-BE49-F238E27FC236}">
                <a16:creationId xmlns:a16="http://schemas.microsoft.com/office/drawing/2014/main" id="{B26714F2-9487-9A49-A920-C9C4DB6F97C5}"/>
              </a:ext>
            </a:extLst>
          </p:cNvPr>
          <p:cNvSpPr/>
          <p:nvPr userDrawn="1"/>
        </p:nvSpPr>
        <p:spPr>
          <a:xfrm>
            <a:off x="0" y="5"/>
            <a:ext cx="12192000" cy="899674"/>
          </a:xfrm>
          <a:prstGeom prst="rect">
            <a:avLst/>
          </a:prstGeom>
          <a:solidFill>
            <a:schemeClr val="accent2">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692"/>
          </a:p>
        </p:txBody>
      </p:sp>
      <p:pic>
        <p:nvPicPr>
          <p:cNvPr id="14" name="Espace réservé du contenu 5">
            <a:extLst>
              <a:ext uri="{FF2B5EF4-FFF2-40B4-BE49-F238E27FC236}">
                <a16:creationId xmlns:a16="http://schemas.microsoft.com/office/drawing/2014/main" id="{4590415E-2F4F-B34C-975F-7509179742F1}"/>
              </a:ext>
            </a:extLst>
          </p:cNvPr>
          <p:cNvPicPr>
            <a:picLocks noChangeAspect="1"/>
          </p:cNvPicPr>
          <p:nvPr userDrawn="1"/>
        </p:nvPicPr>
        <p:blipFill>
          <a:blip r:embed="rId2"/>
          <a:stretch>
            <a:fillRect/>
          </a:stretch>
        </p:blipFill>
        <p:spPr>
          <a:xfrm>
            <a:off x="-257906" y="5"/>
            <a:ext cx="4970585" cy="899674"/>
          </a:xfrm>
          <a:prstGeom prst="rect">
            <a:avLst/>
          </a:prstGeom>
        </p:spPr>
      </p:pic>
      <p:sp>
        <p:nvSpPr>
          <p:cNvPr id="6" name="Title 1">
            <a:extLst>
              <a:ext uri="{FF2B5EF4-FFF2-40B4-BE49-F238E27FC236}">
                <a16:creationId xmlns:a16="http://schemas.microsoft.com/office/drawing/2014/main" id="{42401445-DB0B-D44D-B605-7A88A3BCCA23}"/>
              </a:ext>
            </a:extLst>
          </p:cNvPr>
          <p:cNvSpPr>
            <a:spLocks noGrp="1"/>
          </p:cNvSpPr>
          <p:nvPr>
            <p:ph type="title"/>
          </p:nvPr>
        </p:nvSpPr>
        <p:spPr>
          <a:xfrm>
            <a:off x="831851" y="1709741"/>
            <a:ext cx="10515600" cy="2852738"/>
          </a:xfrm>
        </p:spPr>
        <p:txBody>
          <a:bodyPr anchor="b"/>
          <a:lstStyle>
            <a:lvl1pPr>
              <a:defRPr sz="4500"/>
            </a:lvl1pPr>
          </a:lstStyle>
          <a:p>
            <a:r>
              <a:rPr lang="fr-FR" dirty="0"/>
              <a:t>Modifiez le style du titre</a:t>
            </a:r>
            <a:endParaRPr lang="en-US" dirty="0"/>
          </a:p>
        </p:txBody>
      </p:sp>
    </p:spTree>
    <p:extLst>
      <p:ext uri="{BB962C8B-B14F-4D97-AF65-F5344CB8AC3E}">
        <p14:creationId xmlns:p14="http://schemas.microsoft.com/office/powerpoint/2010/main" val="2928749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2764744-AC09-EB40-9DE1-36D3C4BC5D0D}" type="datetimeFigureOut">
              <a:rPr lang="en-US" smtClean="0"/>
              <a:t>2/19/25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6992C2-CD99-BF45-9718-D0A72F7B554E}" type="slidenum">
              <a:rPr lang="en-US" smtClean="0"/>
              <a:t>‹#›</a:t>
            </a:fld>
            <a:endParaRPr lang="en-US"/>
          </a:p>
        </p:txBody>
      </p:sp>
    </p:spTree>
    <p:extLst>
      <p:ext uri="{BB962C8B-B14F-4D97-AF65-F5344CB8AC3E}">
        <p14:creationId xmlns:p14="http://schemas.microsoft.com/office/powerpoint/2010/main" val="99926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764744-AC09-EB40-9DE1-36D3C4BC5D0D}" type="datetimeFigureOut">
              <a:rPr lang="en-US" smtClean="0"/>
              <a:t>2/19/25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6992C2-CD99-BF45-9718-D0A72F7B554E}" type="slidenum">
              <a:rPr lang="en-US" smtClean="0"/>
              <a:t>‹#›</a:t>
            </a:fld>
            <a:endParaRPr lang="en-US"/>
          </a:p>
        </p:txBody>
      </p:sp>
    </p:spTree>
    <p:extLst>
      <p:ext uri="{BB962C8B-B14F-4D97-AF65-F5344CB8AC3E}">
        <p14:creationId xmlns:p14="http://schemas.microsoft.com/office/powerpoint/2010/main" val="28220125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764744-AC09-EB40-9DE1-36D3C4BC5D0D}" type="datetimeFigureOut">
              <a:rPr lang="en-US" smtClean="0"/>
              <a:t>2/19/25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6992C2-CD99-BF45-9718-D0A72F7B554E}" type="slidenum">
              <a:rPr lang="en-US" smtClean="0"/>
              <a:t>‹#›</a:t>
            </a:fld>
            <a:endParaRPr lang="en-US"/>
          </a:p>
        </p:txBody>
      </p:sp>
    </p:spTree>
    <p:extLst>
      <p:ext uri="{BB962C8B-B14F-4D97-AF65-F5344CB8AC3E}">
        <p14:creationId xmlns:p14="http://schemas.microsoft.com/office/powerpoint/2010/main" val="2303116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764744-AC09-EB40-9DE1-36D3C4BC5D0D}" type="datetimeFigureOut">
              <a:rPr lang="en-US" smtClean="0"/>
              <a:t>2/19/25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6992C2-CD99-BF45-9718-D0A72F7B554E}" type="slidenum">
              <a:rPr lang="en-US" smtClean="0"/>
              <a:t>‹#›</a:t>
            </a:fld>
            <a:endParaRPr lang="en-US"/>
          </a:p>
        </p:txBody>
      </p:sp>
    </p:spTree>
    <p:extLst>
      <p:ext uri="{BB962C8B-B14F-4D97-AF65-F5344CB8AC3E}">
        <p14:creationId xmlns:p14="http://schemas.microsoft.com/office/powerpoint/2010/main" val="33886163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764744-AC09-EB40-9DE1-36D3C4BC5D0D}" type="datetimeFigureOut">
              <a:rPr lang="en-US" smtClean="0"/>
              <a:t>2/19/25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6992C2-CD99-BF45-9718-D0A72F7B554E}" type="slidenum">
              <a:rPr lang="en-US" smtClean="0"/>
              <a:t>‹#›</a:t>
            </a:fld>
            <a:endParaRPr lang="en-US"/>
          </a:p>
        </p:txBody>
      </p:sp>
    </p:spTree>
    <p:extLst>
      <p:ext uri="{BB962C8B-B14F-4D97-AF65-F5344CB8AC3E}">
        <p14:creationId xmlns:p14="http://schemas.microsoft.com/office/powerpoint/2010/main" val="40901019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2764744-AC09-EB40-9DE1-36D3C4BC5D0D}" type="datetimeFigureOut">
              <a:rPr lang="en-US" smtClean="0"/>
              <a:t>2/19/25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6992C2-CD99-BF45-9718-D0A72F7B554E}" type="slidenum">
              <a:rPr lang="en-US" smtClean="0"/>
              <a:t>‹#›</a:t>
            </a:fld>
            <a:endParaRPr lang="en-US"/>
          </a:p>
        </p:txBody>
      </p:sp>
    </p:spTree>
    <p:extLst>
      <p:ext uri="{BB962C8B-B14F-4D97-AF65-F5344CB8AC3E}">
        <p14:creationId xmlns:p14="http://schemas.microsoft.com/office/powerpoint/2010/main" val="9121627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64744-AC09-EB40-9DE1-36D3C4BC5D0D}" type="datetimeFigureOut">
              <a:rPr lang="en-US" smtClean="0"/>
              <a:t>2/19/25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6992C2-CD99-BF45-9718-D0A72F7B554E}" type="slidenum">
              <a:rPr lang="en-US" smtClean="0"/>
              <a:t>‹#›</a:t>
            </a:fld>
            <a:endParaRPr lang="en-US"/>
          </a:p>
        </p:txBody>
      </p:sp>
    </p:spTree>
    <p:extLst>
      <p:ext uri="{BB962C8B-B14F-4D97-AF65-F5344CB8AC3E}">
        <p14:creationId xmlns:p14="http://schemas.microsoft.com/office/powerpoint/2010/main" val="755204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764744-AC09-EB40-9DE1-36D3C4BC5D0D}" type="datetimeFigureOut">
              <a:rPr lang="en-US" smtClean="0"/>
              <a:t>2/19/25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6992C2-CD99-BF45-9718-D0A72F7B554E}" type="slidenum">
              <a:rPr lang="en-US" smtClean="0"/>
              <a:t>‹#›</a:t>
            </a:fld>
            <a:endParaRPr lang="en-US"/>
          </a:p>
        </p:txBody>
      </p:sp>
    </p:spTree>
    <p:extLst>
      <p:ext uri="{BB962C8B-B14F-4D97-AF65-F5344CB8AC3E}">
        <p14:creationId xmlns:p14="http://schemas.microsoft.com/office/powerpoint/2010/main" val="776093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764744-AC09-EB40-9DE1-36D3C4BC5D0D}" type="datetimeFigureOut">
              <a:rPr lang="en-US" smtClean="0"/>
              <a:t>2/19/25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6992C2-CD99-BF45-9718-D0A72F7B554E}" type="slidenum">
              <a:rPr lang="en-US" smtClean="0"/>
              <a:t>‹#›</a:t>
            </a:fld>
            <a:endParaRPr lang="en-US"/>
          </a:p>
        </p:txBody>
      </p:sp>
    </p:spTree>
    <p:extLst>
      <p:ext uri="{BB962C8B-B14F-4D97-AF65-F5344CB8AC3E}">
        <p14:creationId xmlns:p14="http://schemas.microsoft.com/office/powerpoint/2010/main" val="1147715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iapositive de titre">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8C014499-7A01-1C4B-B8B6-23CF018A7AFA}"/>
              </a:ext>
            </a:extLst>
          </p:cNvPr>
          <p:cNvSpPr txBox="1"/>
          <p:nvPr userDrawn="1"/>
        </p:nvSpPr>
        <p:spPr>
          <a:xfrm>
            <a:off x="11074403" y="6620934"/>
            <a:ext cx="184731" cy="198837"/>
          </a:xfrm>
          <a:prstGeom prst="rect">
            <a:avLst/>
          </a:prstGeom>
          <a:noFill/>
        </p:spPr>
        <p:txBody>
          <a:bodyPr wrap="none" rtlCol="0">
            <a:spAutoFit/>
          </a:bodyPr>
          <a:lstStyle/>
          <a:p>
            <a:endParaRPr lang="fr-FR" sz="692"/>
          </a:p>
        </p:txBody>
      </p:sp>
      <p:sp>
        <p:nvSpPr>
          <p:cNvPr id="13" name="Rectangle 12">
            <a:extLst>
              <a:ext uri="{FF2B5EF4-FFF2-40B4-BE49-F238E27FC236}">
                <a16:creationId xmlns:a16="http://schemas.microsoft.com/office/drawing/2014/main" id="{B26714F2-9487-9A49-A920-C9C4DB6F97C5}"/>
              </a:ext>
            </a:extLst>
          </p:cNvPr>
          <p:cNvSpPr/>
          <p:nvPr userDrawn="1"/>
        </p:nvSpPr>
        <p:spPr>
          <a:xfrm>
            <a:off x="0" y="5"/>
            <a:ext cx="12192000" cy="899674"/>
          </a:xfrm>
          <a:prstGeom prst="rect">
            <a:avLst/>
          </a:prstGeom>
          <a:solidFill>
            <a:schemeClr val="accent2">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692"/>
          </a:p>
        </p:txBody>
      </p:sp>
      <p:pic>
        <p:nvPicPr>
          <p:cNvPr id="14" name="Espace réservé du contenu 5">
            <a:extLst>
              <a:ext uri="{FF2B5EF4-FFF2-40B4-BE49-F238E27FC236}">
                <a16:creationId xmlns:a16="http://schemas.microsoft.com/office/drawing/2014/main" id="{4590415E-2F4F-B34C-975F-7509179742F1}"/>
              </a:ext>
            </a:extLst>
          </p:cNvPr>
          <p:cNvPicPr>
            <a:picLocks noChangeAspect="1"/>
          </p:cNvPicPr>
          <p:nvPr userDrawn="1"/>
        </p:nvPicPr>
        <p:blipFill>
          <a:blip r:embed="rId2"/>
          <a:stretch>
            <a:fillRect/>
          </a:stretch>
        </p:blipFill>
        <p:spPr>
          <a:xfrm>
            <a:off x="-257906" y="5"/>
            <a:ext cx="4970585" cy="899674"/>
          </a:xfrm>
          <a:prstGeom prst="rect">
            <a:avLst/>
          </a:prstGeom>
        </p:spPr>
      </p:pic>
      <p:sp>
        <p:nvSpPr>
          <p:cNvPr id="6" name="Title 1">
            <a:extLst>
              <a:ext uri="{FF2B5EF4-FFF2-40B4-BE49-F238E27FC236}">
                <a16:creationId xmlns:a16="http://schemas.microsoft.com/office/drawing/2014/main" id="{42401445-DB0B-D44D-B605-7A88A3BCCA23}"/>
              </a:ext>
            </a:extLst>
          </p:cNvPr>
          <p:cNvSpPr>
            <a:spLocks noGrp="1"/>
          </p:cNvSpPr>
          <p:nvPr>
            <p:ph type="title"/>
          </p:nvPr>
        </p:nvSpPr>
        <p:spPr>
          <a:xfrm>
            <a:off x="831851" y="1709741"/>
            <a:ext cx="10515600" cy="2852738"/>
          </a:xfrm>
        </p:spPr>
        <p:txBody>
          <a:bodyPr anchor="b"/>
          <a:lstStyle>
            <a:lvl1pPr>
              <a:defRPr sz="4500"/>
            </a:lvl1pPr>
          </a:lstStyle>
          <a:p>
            <a:r>
              <a:rPr lang="fr-FR" dirty="0"/>
              <a:t>Modifiez le style du titre</a:t>
            </a:r>
            <a:endParaRPr lang="en-US" dirty="0"/>
          </a:p>
        </p:txBody>
      </p:sp>
    </p:spTree>
    <p:extLst>
      <p:ext uri="{BB962C8B-B14F-4D97-AF65-F5344CB8AC3E}">
        <p14:creationId xmlns:p14="http://schemas.microsoft.com/office/powerpoint/2010/main" val="40557591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764744-AC09-EB40-9DE1-36D3C4BC5D0D}" type="datetimeFigureOut">
              <a:rPr lang="en-US" smtClean="0"/>
              <a:t>2/19/25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6992C2-CD99-BF45-9718-D0A72F7B554E}" type="slidenum">
              <a:rPr lang="en-US" smtClean="0"/>
              <a:t>‹#›</a:t>
            </a:fld>
            <a:endParaRPr lang="en-US"/>
          </a:p>
        </p:txBody>
      </p:sp>
    </p:spTree>
    <p:extLst>
      <p:ext uri="{BB962C8B-B14F-4D97-AF65-F5344CB8AC3E}">
        <p14:creationId xmlns:p14="http://schemas.microsoft.com/office/powerpoint/2010/main" val="38950788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764744-AC09-EB40-9DE1-36D3C4BC5D0D}" type="datetimeFigureOut">
              <a:rPr lang="en-US" smtClean="0"/>
              <a:t>2/19/25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6992C2-CD99-BF45-9718-D0A72F7B554E}" type="slidenum">
              <a:rPr lang="en-US" smtClean="0"/>
              <a:t>‹#›</a:t>
            </a:fld>
            <a:endParaRPr lang="en-US"/>
          </a:p>
        </p:txBody>
      </p:sp>
    </p:spTree>
    <p:extLst>
      <p:ext uri="{BB962C8B-B14F-4D97-AF65-F5344CB8AC3E}">
        <p14:creationId xmlns:p14="http://schemas.microsoft.com/office/powerpoint/2010/main" val="2081616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p:txBody>
          <a:bodyPr/>
          <a:lstStyle/>
          <a:p>
            <a:pPr lvl="0"/>
            <a:r>
              <a:rPr lang="fr-FR"/>
              <a:t>Modifier les styles du texte du masque
Deuxième niveau
Troisième niveau
Quatrième niveau
Cinquième niveau</a:t>
            </a:r>
            <a:endParaRPr lang="en-US"/>
          </a:p>
        </p:txBody>
      </p:sp>
      <p:pic>
        <p:nvPicPr>
          <p:cNvPr id="5" name="Espace réservé du contenu 5">
            <a:extLst>
              <a:ext uri="{FF2B5EF4-FFF2-40B4-BE49-F238E27FC236}">
                <a16:creationId xmlns:a16="http://schemas.microsoft.com/office/drawing/2014/main" id="{D5505BF5-C135-6513-6994-8E5191D858A0}"/>
              </a:ext>
            </a:extLst>
          </p:cNvPr>
          <p:cNvPicPr>
            <a:picLocks noChangeAspect="1"/>
          </p:cNvPicPr>
          <p:nvPr userDrawn="1"/>
        </p:nvPicPr>
        <p:blipFill>
          <a:blip r:embed="rId2"/>
          <a:srcRect l="7829" t="20864" r="4772" b="17881"/>
          <a:stretch/>
        </p:blipFill>
        <p:spPr>
          <a:xfrm>
            <a:off x="142875" y="6182634"/>
            <a:ext cx="3668486" cy="620486"/>
          </a:xfrm>
          <a:prstGeom prst="rect">
            <a:avLst/>
          </a:prstGeom>
        </p:spPr>
      </p:pic>
    </p:spTree>
    <p:extLst>
      <p:ext uri="{BB962C8B-B14F-4D97-AF65-F5344CB8AC3E}">
        <p14:creationId xmlns:p14="http://schemas.microsoft.com/office/powerpoint/2010/main" val="2281768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838200" y="509956"/>
            <a:ext cx="10515600" cy="1133479"/>
          </a:xfrm>
        </p:spPr>
        <p:txBody>
          <a:bodyPr anchor="b"/>
          <a:lstStyle>
            <a:lvl1pPr>
              <a:defRPr sz="4500"/>
            </a:lvl1pPr>
          </a:lstStyle>
          <a:p>
            <a:r>
              <a:rPr lang="fr-FR" dirty="0"/>
              <a:t>Modifiez le style du titre</a:t>
            </a:r>
            <a:endParaRPr lang="en-US" dirty="0"/>
          </a:p>
        </p:txBody>
      </p:sp>
      <p:sp>
        <p:nvSpPr>
          <p:cNvPr id="3" name="Text Placeholder 2"/>
          <p:cNvSpPr>
            <a:spLocks noGrp="1"/>
          </p:cNvSpPr>
          <p:nvPr>
            <p:ph type="body" idx="1"/>
          </p:nvPr>
        </p:nvSpPr>
        <p:spPr>
          <a:xfrm>
            <a:off x="749788" y="2243015"/>
            <a:ext cx="10515600" cy="3320082"/>
          </a:xfrm>
        </p:spPr>
        <p:txBody>
          <a:bodyPr/>
          <a:lstStyle>
            <a:lvl1pPr marL="0" indent="0">
              <a:buNone/>
              <a:defRPr sz="1800">
                <a:solidFill>
                  <a:schemeClr val="tx1"/>
                </a:solidFill>
              </a:defRPr>
            </a:lvl1pPr>
            <a:lvl2pPr marL="342816" indent="0">
              <a:buNone/>
              <a:defRPr sz="1502">
                <a:solidFill>
                  <a:schemeClr val="tx1">
                    <a:tint val="75000"/>
                  </a:schemeClr>
                </a:solidFill>
              </a:defRPr>
            </a:lvl2pPr>
            <a:lvl3pPr marL="685631" indent="0">
              <a:buNone/>
              <a:defRPr sz="1350">
                <a:solidFill>
                  <a:schemeClr val="tx1">
                    <a:tint val="75000"/>
                  </a:schemeClr>
                </a:solidFill>
              </a:defRPr>
            </a:lvl3pPr>
            <a:lvl4pPr marL="1028441" indent="0">
              <a:buNone/>
              <a:defRPr sz="1199">
                <a:solidFill>
                  <a:schemeClr val="tx1">
                    <a:tint val="75000"/>
                  </a:schemeClr>
                </a:solidFill>
              </a:defRPr>
            </a:lvl4pPr>
            <a:lvl5pPr marL="1371257" indent="0">
              <a:buNone/>
              <a:defRPr sz="1199">
                <a:solidFill>
                  <a:schemeClr val="tx1">
                    <a:tint val="75000"/>
                  </a:schemeClr>
                </a:solidFill>
              </a:defRPr>
            </a:lvl5pPr>
            <a:lvl6pPr marL="1714073" indent="0">
              <a:buNone/>
              <a:defRPr sz="1199">
                <a:solidFill>
                  <a:schemeClr val="tx1">
                    <a:tint val="75000"/>
                  </a:schemeClr>
                </a:solidFill>
              </a:defRPr>
            </a:lvl6pPr>
            <a:lvl7pPr marL="2056889" indent="0">
              <a:buNone/>
              <a:defRPr sz="1199">
                <a:solidFill>
                  <a:schemeClr val="tx1">
                    <a:tint val="75000"/>
                  </a:schemeClr>
                </a:solidFill>
              </a:defRPr>
            </a:lvl7pPr>
            <a:lvl8pPr marL="2399699" indent="0">
              <a:buNone/>
              <a:defRPr sz="1199">
                <a:solidFill>
                  <a:schemeClr val="tx1">
                    <a:tint val="75000"/>
                  </a:schemeClr>
                </a:solidFill>
              </a:defRPr>
            </a:lvl8pPr>
            <a:lvl9pPr marL="2742514" indent="0">
              <a:buNone/>
              <a:defRPr sz="1199">
                <a:solidFill>
                  <a:schemeClr val="tx1">
                    <a:tint val="75000"/>
                  </a:schemeClr>
                </a:solidFill>
              </a:defRPr>
            </a:lvl9pPr>
          </a:lstStyle>
          <a:p>
            <a:pPr lvl="0"/>
            <a:r>
              <a:rPr lang="fr-FR" dirty="0"/>
              <a:t>Modifier les styles du texte du masque
Deuxième niveau
Troisième niveau
Quatrième niveau
Cinquième niveau</a:t>
            </a:r>
            <a:endParaRPr lang="en-US" dirty="0"/>
          </a:p>
        </p:txBody>
      </p:sp>
    </p:spTree>
    <p:extLst>
      <p:ext uri="{BB962C8B-B14F-4D97-AF65-F5344CB8AC3E}">
        <p14:creationId xmlns:p14="http://schemas.microsoft.com/office/powerpoint/2010/main" val="61374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sz="half" idx="1"/>
          </p:nvPr>
        </p:nvSpPr>
        <p:spPr>
          <a:xfrm>
            <a:off x="838200" y="1825628"/>
            <a:ext cx="5181600" cy="4237716"/>
          </a:xfrm>
        </p:spPr>
        <p:txBody>
          <a:bodyPr/>
          <a:lstStyle/>
          <a:p>
            <a:pPr lvl="0"/>
            <a:endParaRPr lang="en-US"/>
          </a:p>
        </p:txBody>
      </p:sp>
      <p:sp>
        <p:nvSpPr>
          <p:cNvPr id="4" name="Content Placeholder 3"/>
          <p:cNvSpPr>
            <a:spLocks noGrp="1"/>
          </p:cNvSpPr>
          <p:nvPr>
            <p:ph sz="half" idx="2"/>
          </p:nvPr>
        </p:nvSpPr>
        <p:spPr>
          <a:xfrm>
            <a:off x="6172200" y="1825628"/>
            <a:ext cx="5181600" cy="4237716"/>
          </a:xfrm>
        </p:spPr>
        <p:txBody>
          <a:bodyPr/>
          <a:lstStyle/>
          <a:p>
            <a:pPr lvl="0"/>
            <a:endParaRPr lang="en-US"/>
          </a:p>
        </p:txBody>
      </p:sp>
    </p:spTree>
    <p:extLst>
      <p:ext uri="{BB962C8B-B14F-4D97-AF65-F5344CB8AC3E}">
        <p14:creationId xmlns:p14="http://schemas.microsoft.com/office/powerpoint/2010/main" val="551363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2153986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7100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2"/>
            </a:lvl1pPr>
          </a:lstStyle>
          <a:p>
            <a:r>
              <a:rPr lang="fr-FR"/>
              <a:t>Modifiez le style du titre</a:t>
            </a:r>
            <a:endParaRPr lang="en-US"/>
          </a:p>
        </p:txBody>
      </p:sp>
      <p:sp>
        <p:nvSpPr>
          <p:cNvPr id="3" name="Picture Placeholder 2"/>
          <p:cNvSpPr>
            <a:spLocks noGrp="1" noChangeAspect="1"/>
          </p:cNvSpPr>
          <p:nvPr>
            <p:ph type="pic" idx="1"/>
          </p:nvPr>
        </p:nvSpPr>
        <p:spPr>
          <a:xfrm>
            <a:off x="5183188" y="987431"/>
            <a:ext cx="6172200" cy="4873628"/>
          </a:xfrm>
        </p:spPr>
        <p:txBody>
          <a:bodyPr anchor="t"/>
          <a:lstStyle>
            <a:lvl1pPr marL="0" indent="0">
              <a:buNone/>
              <a:defRPr sz="2402"/>
            </a:lvl1pPr>
            <a:lvl2pPr marL="342816" indent="0">
              <a:buNone/>
              <a:defRPr sz="2099"/>
            </a:lvl2pPr>
            <a:lvl3pPr marL="685631" indent="0">
              <a:buNone/>
              <a:defRPr sz="1800"/>
            </a:lvl3pPr>
            <a:lvl4pPr marL="1028441" indent="0">
              <a:buNone/>
              <a:defRPr sz="1502"/>
            </a:lvl4pPr>
            <a:lvl5pPr marL="1371257" indent="0">
              <a:buNone/>
              <a:defRPr sz="1502"/>
            </a:lvl5pPr>
            <a:lvl6pPr marL="1714073" indent="0">
              <a:buNone/>
              <a:defRPr sz="1502"/>
            </a:lvl6pPr>
            <a:lvl7pPr marL="2056889" indent="0">
              <a:buNone/>
              <a:defRPr sz="1502"/>
            </a:lvl7pPr>
            <a:lvl8pPr marL="2399699" indent="0">
              <a:buNone/>
              <a:defRPr sz="1502"/>
            </a:lvl8pPr>
            <a:lvl9pPr marL="2742514" indent="0">
              <a:buNone/>
              <a:defRPr sz="1502"/>
            </a:lvl9pPr>
          </a:lstStyle>
          <a:p>
            <a:r>
              <a:rPr lang="fr-FR"/>
              <a:t>Cliquez sur l'icône pour ajouter une image</a:t>
            </a:r>
            <a:endParaRPr lang="en-US"/>
          </a:p>
        </p:txBody>
      </p:sp>
      <p:sp>
        <p:nvSpPr>
          <p:cNvPr id="4" name="Text Placeholder 3"/>
          <p:cNvSpPr>
            <a:spLocks noGrp="1"/>
          </p:cNvSpPr>
          <p:nvPr>
            <p:ph type="body" sz="half" idx="2"/>
          </p:nvPr>
        </p:nvSpPr>
        <p:spPr>
          <a:xfrm>
            <a:off x="839788" y="2057400"/>
            <a:ext cx="3932237" cy="3811590"/>
          </a:xfrm>
        </p:spPr>
        <p:txBody>
          <a:bodyPr/>
          <a:lstStyle>
            <a:lvl1pPr marL="0" indent="0">
              <a:buNone/>
              <a:defRPr sz="1199"/>
            </a:lvl1pPr>
            <a:lvl2pPr marL="342816" indent="0">
              <a:buNone/>
              <a:defRPr sz="1052"/>
            </a:lvl2pPr>
            <a:lvl3pPr marL="685631" indent="0">
              <a:buNone/>
              <a:defRPr sz="900"/>
            </a:lvl3pPr>
            <a:lvl4pPr marL="1028441" indent="0">
              <a:buNone/>
              <a:defRPr sz="749"/>
            </a:lvl4pPr>
            <a:lvl5pPr marL="1371257" indent="0">
              <a:buNone/>
              <a:defRPr sz="749"/>
            </a:lvl5pPr>
            <a:lvl6pPr marL="1714073" indent="0">
              <a:buNone/>
              <a:defRPr sz="749"/>
            </a:lvl6pPr>
            <a:lvl7pPr marL="2056889" indent="0">
              <a:buNone/>
              <a:defRPr sz="749"/>
            </a:lvl7pPr>
            <a:lvl8pPr marL="2399699" indent="0">
              <a:buNone/>
              <a:defRPr sz="749"/>
            </a:lvl8pPr>
            <a:lvl9pPr marL="2742514" indent="0">
              <a:buNone/>
              <a:defRPr sz="749"/>
            </a:lvl9pPr>
          </a:lstStyle>
          <a:p>
            <a:pPr lvl="0"/>
            <a:r>
              <a:rPr lang="fr-FR"/>
              <a:t>Modifier les styles du texte du masque
Deuxième niveau
Troisième niveau
Quatrième niveau
Cinquième niveau</a:t>
            </a:r>
            <a:endParaRPr lang="en-US"/>
          </a:p>
        </p:txBody>
      </p:sp>
    </p:spTree>
    <p:extLst>
      <p:ext uri="{BB962C8B-B14F-4D97-AF65-F5344CB8AC3E}">
        <p14:creationId xmlns:p14="http://schemas.microsoft.com/office/powerpoint/2010/main" val="418281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1B833-26E6-DC35-42A8-55BE94397604}"/>
              </a:ext>
            </a:extLst>
          </p:cNvPr>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endParaRPr lang="en-AU"/>
          </a:p>
        </p:txBody>
      </p:sp>
      <p:sp>
        <p:nvSpPr>
          <p:cNvPr id="3" name="Subtitle 2">
            <a:extLst>
              <a:ext uri="{FF2B5EF4-FFF2-40B4-BE49-F238E27FC236}">
                <a16:creationId xmlns:a16="http://schemas.microsoft.com/office/drawing/2014/main" id="{E2909D2E-8F5B-E7BC-E435-5B6E12E98441}"/>
              </a:ext>
            </a:extLst>
          </p:cNvPr>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9A371423-2D5F-67A0-185B-D51DC35C326F}"/>
              </a:ext>
            </a:extLst>
          </p:cNvPr>
          <p:cNvSpPr>
            <a:spLocks noGrp="1"/>
          </p:cNvSpPr>
          <p:nvPr>
            <p:ph type="dt" sz="half" idx="10"/>
          </p:nvPr>
        </p:nvSpPr>
        <p:spPr/>
        <p:txBody>
          <a:bodyPr/>
          <a:lstStyle/>
          <a:p>
            <a:fld id="{287C9ABC-0C1C-4801-85B9-12829D42DDA4}" type="datetimeFigureOut">
              <a:rPr lang="en-AU" smtClean="0"/>
              <a:t>19/2/2025</a:t>
            </a:fld>
            <a:endParaRPr lang="en-AU"/>
          </a:p>
        </p:txBody>
      </p:sp>
      <p:sp>
        <p:nvSpPr>
          <p:cNvPr id="5" name="Footer Placeholder 4">
            <a:extLst>
              <a:ext uri="{FF2B5EF4-FFF2-40B4-BE49-F238E27FC236}">
                <a16:creationId xmlns:a16="http://schemas.microsoft.com/office/drawing/2014/main" id="{A4404AC3-198E-B226-579C-3725C6A0799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2B33A4B-C966-5866-A0E9-E20977724467}"/>
              </a:ext>
            </a:extLst>
          </p:cNvPr>
          <p:cNvSpPr>
            <a:spLocks noGrp="1"/>
          </p:cNvSpPr>
          <p:nvPr>
            <p:ph type="sldNum" sz="quarter" idx="12"/>
          </p:nvPr>
        </p:nvSpPr>
        <p:spPr/>
        <p:txBody>
          <a:bodyPr/>
          <a:lstStyle/>
          <a:p>
            <a:fld id="{4F910292-F52E-4F2F-8A10-78BDD4B94F63}" type="slidenum">
              <a:rPr lang="en-AU" smtClean="0"/>
              <a:t>‹#›</a:t>
            </a:fld>
            <a:endParaRPr lang="en-AU"/>
          </a:p>
        </p:txBody>
      </p:sp>
    </p:spTree>
    <p:extLst>
      <p:ext uri="{BB962C8B-B14F-4D97-AF65-F5344CB8AC3E}">
        <p14:creationId xmlns:p14="http://schemas.microsoft.com/office/powerpoint/2010/main" val="2311844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3.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image" Target="../media/image2.png"/><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3"/>
            <a:ext cx="10515600" cy="1325565"/>
          </a:xfrm>
          <a:prstGeom prst="rect">
            <a:avLst/>
          </a:prstGeom>
        </p:spPr>
        <p:txBody>
          <a:bodyPr vert="horz" lIns="91440" tIns="45720" rIns="91440" bIns="45720" rtlCol="0" anchor="ctr">
            <a:normAutofit/>
          </a:bodyPr>
          <a:lstStyle/>
          <a:p>
            <a:r>
              <a:rPr lang="fr-FR" dirty="0"/>
              <a:t>Modifiez le style du titre</a:t>
            </a:r>
            <a:endParaRPr lang="en-US" dirty="0"/>
          </a:p>
        </p:txBody>
      </p:sp>
      <p:sp>
        <p:nvSpPr>
          <p:cNvPr id="3" name="Text Placeholder 2"/>
          <p:cNvSpPr>
            <a:spLocks noGrp="1"/>
          </p:cNvSpPr>
          <p:nvPr>
            <p:ph type="body" idx="1"/>
          </p:nvPr>
        </p:nvSpPr>
        <p:spPr>
          <a:xfrm>
            <a:off x="838200" y="2038216"/>
            <a:ext cx="10515600" cy="3666392"/>
          </a:xfrm>
          <a:prstGeom prst="rect">
            <a:avLst/>
          </a:prstGeom>
        </p:spPr>
        <p:txBody>
          <a:bodyPr vert="horz" lIns="91440" tIns="45720" rIns="91440" bIns="45720" rtlCol="0">
            <a:normAutofit/>
          </a:bodyPr>
          <a:lstStyle/>
          <a:p>
            <a:pPr lvl="0"/>
            <a:r>
              <a:rPr lang="fr-FR" dirty="0"/>
              <a:t>Modifier les styles du texte du masque
Deuxième niveau
Troisième niveau
Quatrième niveau
Cinquième niveau</a:t>
            </a:r>
            <a:endParaRPr lang="en-US" dirty="0"/>
          </a:p>
        </p:txBody>
      </p:sp>
      <p:grpSp>
        <p:nvGrpSpPr>
          <p:cNvPr id="14" name="Group 11">
            <a:extLst>
              <a:ext uri="{FF2B5EF4-FFF2-40B4-BE49-F238E27FC236}">
                <a16:creationId xmlns:a16="http://schemas.microsoft.com/office/drawing/2014/main" id="{8ADF8589-063A-1546-8085-07B315CCB283}"/>
              </a:ext>
            </a:extLst>
          </p:cNvPr>
          <p:cNvGrpSpPr>
            <a:grpSpLocks/>
          </p:cNvGrpSpPr>
          <p:nvPr userDrawn="1"/>
        </p:nvGrpSpPr>
        <p:grpSpPr bwMode="auto">
          <a:xfrm>
            <a:off x="-2867" y="6790458"/>
            <a:ext cx="12194867" cy="121246"/>
            <a:chOff x="606161" y="2106824"/>
            <a:chExt cx="6205940" cy="1241188"/>
          </a:xfrm>
        </p:grpSpPr>
        <p:sp>
          <p:nvSpPr>
            <p:cNvPr id="15" name="Rectangle 14">
              <a:extLst>
                <a:ext uri="{FF2B5EF4-FFF2-40B4-BE49-F238E27FC236}">
                  <a16:creationId xmlns:a16="http://schemas.microsoft.com/office/drawing/2014/main" id="{7CD4AE55-E3E4-8E48-A531-035261AD147D}"/>
                </a:ext>
              </a:extLst>
            </p:cNvPr>
            <p:cNvSpPr/>
            <p:nvPr userDrawn="1"/>
          </p:nvSpPr>
          <p:spPr>
            <a:xfrm>
              <a:off x="606161" y="2106824"/>
              <a:ext cx="1241028" cy="12411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265" fontAlgn="auto">
                <a:spcBef>
                  <a:spcPts val="0"/>
                </a:spcBef>
                <a:spcAft>
                  <a:spcPts val="0"/>
                </a:spcAft>
                <a:defRPr/>
              </a:pPr>
              <a:endParaRPr lang="en-US" sz="692">
                <a:latin typeface="Open Sans Light"/>
              </a:endParaRPr>
            </a:p>
          </p:txBody>
        </p:sp>
        <p:sp>
          <p:nvSpPr>
            <p:cNvPr id="16" name="Rectangle 15">
              <a:extLst>
                <a:ext uri="{FF2B5EF4-FFF2-40B4-BE49-F238E27FC236}">
                  <a16:creationId xmlns:a16="http://schemas.microsoft.com/office/drawing/2014/main" id="{5753BF61-1322-C642-81B1-2BEA6A9D7516}"/>
                </a:ext>
              </a:extLst>
            </p:cNvPr>
            <p:cNvSpPr/>
            <p:nvPr userDrawn="1"/>
          </p:nvSpPr>
          <p:spPr>
            <a:xfrm>
              <a:off x="1847189" y="2106824"/>
              <a:ext cx="1241429" cy="124118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265" fontAlgn="auto">
                <a:spcBef>
                  <a:spcPts val="0"/>
                </a:spcBef>
                <a:spcAft>
                  <a:spcPts val="0"/>
                </a:spcAft>
                <a:defRPr/>
              </a:pPr>
              <a:endParaRPr lang="en-US" sz="692">
                <a:latin typeface="Open Sans Light"/>
              </a:endParaRPr>
            </a:p>
          </p:txBody>
        </p:sp>
        <p:sp>
          <p:nvSpPr>
            <p:cNvPr id="17" name="Rectangle 16">
              <a:extLst>
                <a:ext uri="{FF2B5EF4-FFF2-40B4-BE49-F238E27FC236}">
                  <a16:creationId xmlns:a16="http://schemas.microsoft.com/office/drawing/2014/main" id="{505D8262-7348-B74A-B1E5-C429BF3920A3}"/>
                </a:ext>
              </a:extLst>
            </p:cNvPr>
            <p:cNvSpPr/>
            <p:nvPr userDrawn="1"/>
          </p:nvSpPr>
          <p:spPr>
            <a:xfrm>
              <a:off x="3088617" y="2106824"/>
              <a:ext cx="1241027" cy="124118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265" fontAlgn="auto">
                <a:spcBef>
                  <a:spcPts val="0"/>
                </a:spcBef>
                <a:spcAft>
                  <a:spcPts val="0"/>
                </a:spcAft>
                <a:defRPr/>
              </a:pPr>
              <a:endParaRPr lang="en-US" sz="692">
                <a:latin typeface="Open Sans Light"/>
              </a:endParaRPr>
            </a:p>
          </p:txBody>
        </p:sp>
        <p:sp>
          <p:nvSpPr>
            <p:cNvPr id="18" name="Rectangle 17">
              <a:extLst>
                <a:ext uri="{FF2B5EF4-FFF2-40B4-BE49-F238E27FC236}">
                  <a16:creationId xmlns:a16="http://schemas.microsoft.com/office/drawing/2014/main" id="{7AE6F6EB-C764-0142-9907-8F053728961D}"/>
                </a:ext>
              </a:extLst>
            </p:cNvPr>
            <p:cNvSpPr/>
            <p:nvPr userDrawn="1"/>
          </p:nvSpPr>
          <p:spPr>
            <a:xfrm>
              <a:off x="4329645" y="2106824"/>
              <a:ext cx="1241429" cy="124118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265" fontAlgn="auto">
                <a:spcBef>
                  <a:spcPts val="0"/>
                </a:spcBef>
                <a:spcAft>
                  <a:spcPts val="0"/>
                </a:spcAft>
                <a:defRPr/>
              </a:pPr>
              <a:endParaRPr lang="en-US" sz="692">
                <a:latin typeface="Open Sans Light"/>
              </a:endParaRPr>
            </a:p>
          </p:txBody>
        </p:sp>
        <p:sp>
          <p:nvSpPr>
            <p:cNvPr id="19" name="Rectangle 18">
              <a:extLst>
                <a:ext uri="{FF2B5EF4-FFF2-40B4-BE49-F238E27FC236}">
                  <a16:creationId xmlns:a16="http://schemas.microsoft.com/office/drawing/2014/main" id="{894EFFE0-7781-6F4A-8329-190CB533253E}"/>
                </a:ext>
              </a:extLst>
            </p:cNvPr>
            <p:cNvSpPr/>
            <p:nvPr userDrawn="1"/>
          </p:nvSpPr>
          <p:spPr>
            <a:xfrm>
              <a:off x="5571073" y="2106824"/>
              <a:ext cx="1241028" cy="124118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265" fontAlgn="auto">
                <a:spcBef>
                  <a:spcPts val="0"/>
                </a:spcBef>
                <a:spcAft>
                  <a:spcPts val="0"/>
                </a:spcAft>
                <a:defRPr/>
              </a:pPr>
              <a:endParaRPr lang="en-US" sz="692">
                <a:latin typeface="Open Sans Light"/>
              </a:endParaRPr>
            </a:p>
          </p:txBody>
        </p:sp>
      </p:grpSp>
      <p:pic>
        <p:nvPicPr>
          <p:cNvPr id="6" name="Picture 5" descr="A close-up of a logo&#10;&#10;Description automatically generated">
            <a:extLst>
              <a:ext uri="{FF2B5EF4-FFF2-40B4-BE49-F238E27FC236}">
                <a16:creationId xmlns:a16="http://schemas.microsoft.com/office/drawing/2014/main" id="{25746FDC-B172-848D-40AE-03399FB3A205}"/>
              </a:ext>
            </a:extLst>
          </p:cNvPr>
          <p:cNvPicPr>
            <a:picLocks noChangeAspect="1"/>
          </p:cNvPicPr>
          <p:nvPr userDrawn="1"/>
        </p:nvPicPr>
        <p:blipFill>
          <a:blip r:embed="rId12"/>
          <a:stretch>
            <a:fillRect/>
          </a:stretch>
        </p:blipFill>
        <p:spPr>
          <a:xfrm>
            <a:off x="7816906" y="6066558"/>
            <a:ext cx="4375093" cy="723900"/>
          </a:xfrm>
          <a:prstGeom prst="rect">
            <a:avLst/>
          </a:prstGeom>
        </p:spPr>
      </p:pic>
      <p:pic>
        <p:nvPicPr>
          <p:cNvPr id="4" name="Espace réservé du contenu 5">
            <a:extLst>
              <a:ext uri="{FF2B5EF4-FFF2-40B4-BE49-F238E27FC236}">
                <a16:creationId xmlns:a16="http://schemas.microsoft.com/office/drawing/2014/main" id="{98F1F5BE-8401-F9A4-01B9-753C310705EA}"/>
              </a:ext>
            </a:extLst>
          </p:cNvPr>
          <p:cNvPicPr>
            <a:picLocks noChangeAspect="1"/>
          </p:cNvPicPr>
          <p:nvPr userDrawn="1"/>
        </p:nvPicPr>
        <p:blipFill>
          <a:blip r:embed="rId13"/>
          <a:srcRect l="7829" t="20864" r="4772" b="17881"/>
          <a:stretch/>
        </p:blipFill>
        <p:spPr>
          <a:xfrm>
            <a:off x="142875" y="6182634"/>
            <a:ext cx="3668486" cy="620486"/>
          </a:xfrm>
          <a:prstGeom prst="rect">
            <a:avLst/>
          </a:prstGeom>
        </p:spPr>
      </p:pic>
    </p:spTree>
    <p:extLst>
      <p:ext uri="{BB962C8B-B14F-4D97-AF65-F5344CB8AC3E}">
        <p14:creationId xmlns:p14="http://schemas.microsoft.com/office/powerpoint/2010/main" val="16808458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81" r:id="rId9"/>
    <p:sldLayoutId id="2147483694" r:id="rId10"/>
  </p:sldLayoutIdLst>
  <p:txStyles>
    <p:titleStyle>
      <a:lvl1pPr algn="l" defTabSz="685631" rtl="0" eaLnBrk="1" latinLnBrk="0" hangingPunct="1">
        <a:lnSpc>
          <a:spcPct val="90000"/>
        </a:lnSpc>
        <a:spcBef>
          <a:spcPct val="0"/>
        </a:spcBef>
        <a:buNone/>
        <a:defRPr sz="3302" kern="1200">
          <a:solidFill>
            <a:schemeClr val="tx1"/>
          </a:solidFill>
          <a:latin typeface="+mj-lt"/>
          <a:ea typeface="+mj-ea"/>
          <a:cs typeface="+mj-cs"/>
        </a:defRPr>
      </a:lvl1pPr>
    </p:titleStyle>
    <p:bodyStyle>
      <a:lvl1pPr marL="171405" indent="-171405" algn="l" defTabSz="685631" rtl="0" eaLnBrk="1" latinLnBrk="0" hangingPunct="1">
        <a:lnSpc>
          <a:spcPct val="90000"/>
        </a:lnSpc>
        <a:spcBef>
          <a:spcPts val="749"/>
        </a:spcBef>
        <a:buFont typeface="Arial" panose="020B0604020202020204" pitchFamily="34" charset="0"/>
        <a:buChar char="•"/>
        <a:defRPr sz="2099" kern="1200">
          <a:solidFill>
            <a:schemeClr val="tx1"/>
          </a:solidFill>
          <a:latin typeface="+mn-lt"/>
          <a:ea typeface="+mn-ea"/>
          <a:cs typeface="+mn-cs"/>
        </a:defRPr>
      </a:lvl1pPr>
      <a:lvl2pPr marL="514221" indent="-171405" algn="l" defTabSz="685631" rtl="0" eaLnBrk="1" latinLnBrk="0" hangingPunct="1">
        <a:lnSpc>
          <a:spcPct val="90000"/>
        </a:lnSpc>
        <a:spcBef>
          <a:spcPts val="377"/>
        </a:spcBef>
        <a:buFont typeface="Arial" panose="020B0604020202020204" pitchFamily="34" charset="0"/>
        <a:buChar char="•"/>
        <a:defRPr sz="1800" kern="1200">
          <a:solidFill>
            <a:schemeClr val="tx1"/>
          </a:solidFill>
          <a:latin typeface="+mn-lt"/>
          <a:ea typeface="+mn-ea"/>
          <a:cs typeface="+mn-cs"/>
        </a:defRPr>
      </a:lvl2pPr>
      <a:lvl3pPr marL="857036" indent="-171405" algn="l" defTabSz="685631" rtl="0" eaLnBrk="1" latinLnBrk="0" hangingPunct="1">
        <a:lnSpc>
          <a:spcPct val="90000"/>
        </a:lnSpc>
        <a:spcBef>
          <a:spcPts val="377"/>
        </a:spcBef>
        <a:buFont typeface="Arial" panose="020B0604020202020204" pitchFamily="34" charset="0"/>
        <a:buChar char="•"/>
        <a:defRPr sz="1502" kern="1200">
          <a:solidFill>
            <a:schemeClr val="tx1"/>
          </a:solidFill>
          <a:latin typeface="+mn-lt"/>
          <a:ea typeface="+mn-ea"/>
          <a:cs typeface="+mn-cs"/>
        </a:defRPr>
      </a:lvl3pPr>
      <a:lvl4pPr marL="1199852" indent="-171405" algn="l" defTabSz="685631" rtl="0" eaLnBrk="1" latinLnBrk="0" hangingPunct="1">
        <a:lnSpc>
          <a:spcPct val="90000"/>
        </a:lnSpc>
        <a:spcBef>
          <a:spcPts val="377"/>
        </a:spcBef>
        <a:buFont typeface="Arial" panose="020B0604020202020204" pitchFamily="34" charset="0"/>
        <a:buChar char="•"/>
        <a:defRPr sz="1350" kern="1200">
          <a:solidFill>
            <a:schemeClr val="tx1"/>
          </a:solidFill>
          <a:latin typeface="+mn-lt"/>
          <a:ea typeface="+mn-ea"/>
          <a:cs typeface="+mn-cs"/>
        </a:defRPr>
      </a:lvl4pPr>
      <a:lvl5pPr marL="1542662" indent="-171405" algn="l" defTabSz="685631" rtl="0" eaLnBrk="1" latinLnBrk="0" hangingPunct="1">
        <a:lnSpc>
          <a:spcPct val="90000"/>
        </a:lnSpc>
        <a:spcBef>
          <a:spcPts val="377"/>
        </a:spcBef>
        <a:buFont typeface="Arial" panose="020B0604020202020204" pitchFamily="34" charset="0"/>
        <a:buChar char="•"/>
        <a:defRPr sz="1350" kern="1200">
          <a:solidFill>
            <a:schemeClr val="tx1"/>
          </a:solidFill>
          <a:latin typeface="+mn-lt"/>
          <a:ea typeface="+mn-ea"/>
          <a:cs typeface="+mn-cs"/>
        </a:defRPr>
      </a:lvl5pPr>
      <a:lvl6pPr marL="1885478" indent="-171405" algn="l" defTabSz="685631" rtl="0" eaLnBrk="1" latinLnBrk="0" hangingPunct="1">
        <a:lnSpc>
          <a:spcPct val="90000"/>
        </a:lnSpc>
        <a:spcBef>
          <a:spcPts val="377"/>
        </a:spcBef>
        <a:buFont typeface="Arial" panose="020B0604020202020204" pitchFamily="34" charset="0"/>
        <a:buChar char="•"/>
        <a:defRPr sz="1350" kern="1200">
          <a:solidFill>
            <a:schemeClr val="tx1"/>
          </a:solidFill>
          <a:latin typeface="+mn-lt"/>
          <a:ea typeface="+mn-ea"/>
          <a:cs typeface="+mn-cs"/>
        </a:defRPr>
      </a:lvl6pPr>
      <a:lvl7pPr marL="2228294" indent="-171405" algn="l" defTabSz="685631" rtl="0" eaLnBrk="1" latinLnBrk="0" hangingPunct="1">
        <a:lnSpc>
          <a:spcPct val="90000"/>
        </a:lnSpc>
        <a:spcBef>
          <a:spcPts val="377"/>
        </a:spcBef>
        <a:buFont typeface="Arial" panose="020B0604020202020204" pitchFamily="34" charset="0"/>
        <a:buChar char="•"/>
        <a:defRPr sz="1350" kern="1200">
          <a:solidFill>
            <a:schemeClr val="tx1"/>
          </a:solidFill>
          <a:latin typeface="+mn-lt"/>
          <a:ea typeface="+mn-ea"/>
          <a:cs typeface="+mn-cs"/>
        </a:defRPr>
      </a:lvl7pPr>
      <a:lvl8pPr marL="2571109" indent="-171405" algn="l" defTabSz="685631" rtl="0" eaLnBrk="1" latinLnBrk="0" hangingPunct="1">
        <a:lnSpc>
          <a:spcPct val="90000"/>
        </a:lnSpc>
        <a:spcBef>
          <a:spcPts val="377"/>
        </a:spcBef>
        <a:buFont typeface="Arial" panose="020B0604020202020204" pitchFamily="34" charset="0"/>
        <a:buChar char="•"/>
        <a:defRPr sz="1350" kern="1200">
          <a:solidFill>
            <a:schemeClr val="tx1"/>
          </a:solidFill>
          <a:latin typeface="+mn-lt"/>
          <a:ea typeface="+mn-ea"/>
          <a:cs typeface="+mn-cs"/>
        </a:defRPr>
      </a:lvl8pPr>
      <a:lvl9pPr marL="2913919" indent="-171405" algn="l" defTabSz="685631" rtl="0" eaLnBrk="1" latinLnBrk="0" hangingPunct="1">
        <a:lnSpc>
          <a:spcPct val="90000"/>
        </a:lnSpc>
        <a:spcBef>
          <a:spcPts val="377"/>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631" rtl="0" eaLnBrk="1" latinLnBrk="0" hangingPunct="1">
        <a:defRPr sz="1350" kern="1200">
          <a:solidFill>
            <a:schemeClr val="tx1"/>
          </a:solidFill>
          <a:latin typeface="+mn-lt"/>
          <a:ea typeface="+mn-ea"/>
          <a:cs typeface="+mn-cs"/>
        </a:defRPr>
      </a:lvl1pPr>
      <a:lvl2pPr marL="342816" algn="l" defTabSz="685631" rtl="0" eaLnBrk="1" latinLnBrk="0" hangingPunct="1">
        <a:defRPr sz="1350" kern="1200">
          <a:solidFill>
            <a:schemeClr val="tx1"/>
          </a:solidFill>
          <a:latin typeface="+mn-lt"/>
          <a:ea typeface="+mn-ea"/>
          <a:cs typeface="+mn-cs"/>
        </a:defRPr>
      </a:lvl2pPr>
      <a:lvl3pPr marL="685631" algn="l" defTabSz="685631" rtl="0" eaLnBrk="1" latinLnBrk="0" hangingPunct="1">
        <a:defRPr sz="1350" kern="1200">
          <a:solidFill>
            <a:schemeClr val="tx1"/>
          </a:solidFill>
          <a:latin typeface="+mn-lt"/>
          <a:ea typeface="+mn-ea"/>
          <a:cs typeface="+mn-cs"/>
        </a:defRPr>
      </a:lvl3pPr>
      <a:lvl4pPr marL="1028441" algn="l" defTabSz="685631" rtl="0" eaLnBrk="1" latinLnBrk="0" hangingPunct="1">
        <a:defRPr sz="1350" kern="1200">
          <a:solidFill>
            <a:schemeClr val="tx1"/>
          </a:solidFill>
          <a:latin typeface="+mn-lt"/>
          <a:ea typeface="+mn-ea"/>
          <a:cs typeface="+mn-cs"/>
        </a:defRPr>
      </a:lvl4pPr>
      <a:lvl5pPr marL="1371257" algn="l" defTabSz="685631" rtl="0" eaLnBrk="1" latinLnBrk="0" hangingPunct="1">
        <a:defRPr sz="1350" kern="1200">
          <a:solidFill>
            <a:schemeClr val="tx1"/>
          </a:solidFill>
          <a:latin typeface="+mn-lt"/>
          <a:ea typeface="+mn-ea"/>
          <a:cs typeface="+mn-cs"/>
        </a:defRPr>
      </a:lvl5pPr>
      <a:lvl6pPr marL="1714073" algn="l" defTabSz="685631" rtl="0" eaLnBrk="1" latinLnBrk="0" hangingPunct="1">
        <a:defRPr sz="1350" kern="1200">
          <a:solidFill>
            <a:schemeClr val="tx1"/>
          </a:solidFill>
          <a:latin typeface="+mn-lt"/>
          <a:ea typeface="+mn-ea"/>
          <a:cs typeface="+mn-cs"/>
        </a:defRPr>
      </a:lvl6pPr>
      <a:lvl7pPr marL="2056889" algn="l" defTabSz="685631" rtl="0" eaLnBrk="1" latinLnBrk="0" hangingPunct="1">
        <a:defRPr sz="1350" kern="1200">
          <a:solidFill>
            <a:schemeClr val="tx1"/>
          </a:solidFill>
          <a:latin typeface="+mn-lt"/>
          <a:ea typeface="+mn-ea"/>
          <a:cs typeface="+mn-cs"/>
        </a:defRPr>
      </a:lvl7pPr>
      <a:lvl8pPr marL="2399699" algn="l" defTabSz="685631" rtl="0" eaLnBrk="1" latinLnBrk="0" hangingPunct="1">
        <a:defRPr sz="1350" kern="1200">
          <a:solidFill>
            <a:schemeClr val="tx1"/>
          </a:solidFill>
          <a:latin typeface="+mn-lt"/>
          <a:ea typeface="+mn-ea"/>
          <a:cs typeface="+mn-cs"/>
        </a:defRPr>
      </a:lvl8pPr>
      <a:lvl9pPr marL="2742514" algn="l" defTabSz="685631"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764DE79-268F-4C1A-8933-263129D2AF90}" type="datetimeFigureOut">
              <a:rPr lang="en-US" dirty="0"/>
              <a:t>2/19/25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8F63A3B-78C7-47BE-AE5E-E10140E04643}" type="slidenum">
              <a:rPr lang="en-US" dirty="0"/>
              <a:t>‹#›</a:t>
            </a:fld>
            <a:endParaRPr lang="en-US" dirty="0"/>
          </a:p>
        </p:txBody>
      </p:sp>
      <p:pic>
        <p:nvPicPr>
          <p:cNvPr id="9" name="Picture 8">
            <a:extLst>
              <a:ext uri="{FF2B5EF4-FFF2-40B4-BE49-F238E27FC236}">
                <a16:creationId xmlns:a16="http://schemas.microsoft.com/office/drawing/2014/main" id="{FD0929F8-5700-F3C5-8336-CBED4233762F}"/>
              </a:ext>
            </a:extLst>
          </p:cNvPr>
          <p:cNvPicPr>
            <a:picLocks noChangeAspect="1"/>
          </p:cNvPicPr>
          <p:nvPr userDrawn="1"/>
        </p:nvPicPr>
        <p:blipFill>
          <a:blip r:embed="rId13"/>
          <a:stretch>
            <a:fillRect/>
          </a:stretch>
        </p:blipFill>
        <p:spPr>
          <a:xfrm>
            <a:off x="0" y="6752320"/>
            <a:ext cx="12192000" cy="129473"/>
          </a:xfrm>
          <a:prstGeom prst="rect">
            <a:avLst/>
          </a:prstGeom>
        </p:spPr>
      </p:pic>
      <p:pic>
        <p:nvPicPr>
          <p:cNvPr id="10" name="Picture 9" descr="A close-up of a logo&#10;&#10;Description automatically generated">
            <a:extLst>
              <a:ext uri="{FF2B5EF4-FFF2-40B4-BE49-F238E27FC236}">
                <a16:creationId xmlns:a16="http://schemas.microsoft.com/office/drawing/2014/main" id="{259E8343-F0CE-13A6-FE1A-9CC3DEA8DC0C}"/>
              </a:ext>
            </a:extLst>
          </p:cNvPr>
          <p:cNvPicPr>
            <a:picLocks noChangeAspect="1"/>
          </p:cNvPicPr>
          <p:nvPr userDrawn="1"/>
        </p:nvPicPr>
        <p:blipFill>
          <a:blip r:embed="rId14"/>
          <a:stretch>
            <a:fillRect/>
          </a:stretch>
        </p:blipFill>
        <p:spPr>
          <a:xfrm>
            <a:off x="7816906" y="6009914"/>
            <a:ext cx="4375093" cy="723900"/>
          </a:xfrm>
          <a:prstGeom prst="rect">
            <a:avLst/>
          </a:prstGeom>
        </p:spPr>
      </p:pic>
      <p:pic>
        <p:nvPicPr>
          <p:cNvPr id="11" name="Espace réservé du contenu 5">
            <a:extLst>
              <a:ext uri="{FF2B5EF4-FFF2-40B4-BE49-F238E27FC236}">
                <a16:creationId xmlns:a16="http://schemas.microsoft.com/office/drawing/2014/main" id="{E65455A9-9F2B-F3EB-0A88-D3F1881DD7B2}"/>
              </a:ext>
            </a:extLst>
          </p:cNvPr>
          <p:cNvPicPr>
            <a:picLocks noChangeAspect="1"/>
          </p:cNvPicPr>
          <p:nvPr userDrawn="1"/>
        </p:nvPicPr>
        <p:blipFill>
          <a:blip r:embed="rId15"/>
          <a:srcRect l="7829" t="20864" r="4772" b="17881"/>
          <a:stretch/>
        </p:blipFill>
        <p:spPr>
          <a:xfrm>
            <a:off x="142875" y="6182634"/>
            <a:ext cx="3668486" cy="620486"/>
          </a:xfrm>
          <a:prstGeom prst="rect">
            <a:avLst/>
          </a:prstGeom>
        </p:spPr>
      </p:pic>
    </p:spTree>
    <p:extLst>
      <p:ext uri="{BB962C8B-B14F-4D97-AF65-F5344CB8AC3E}">
        <p14:creationId xmlns:p14="http://schemas.microsoft.com/office/powerpoint/2010/main" val="429404242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microsoft.com/office/2018/10/relationships/comments" Target="../comments/modernComment_133_E528ECC8.xml"/><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microsoft.com/office/2018/10/relationships/comments" Target="../comments/modernComment_10C_397C8DE6.xm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55.png"/><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2.xml"/><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microsoft.com/office/2018/10/relationships/comments" Target="../comments/modernComment_118_E598F296.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hyperlink" Target="mailto:workshop-micm@mcgill.ca" TargetMode="Externa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microsoft.com/office/2018/10/relationships/comments" Target="../comments/modernComment_121_7041F8C4.xml"/><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73.gi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hyperlink" Target="http://www.graphbio1.com/en/" TargetMode="External"/><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77.png"/><Relationship Id="rId4" Type="http://schemas.openxmlformats.org/officeDocument/2006/relationships/image" Target="../media/image76.png"/></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hyperlink" Target="https://shiny.posit.co/r/gallery/" TargetMode="External"/><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83.png"/><Relationship Id="rId4" Type="http://schemas.openxmlformats.org/officeDocument/2006/relationships/image" Target="../media/image82.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8" Type="http://schemas.openxmlformats.org/officeDocument/2006/relationships/image" Target="../media/image87.png"/><Relationship Id="rId3" Type="http://schemas.microsoft.com/office/2018/10/relationships/comments" Target="../comments/modernComment_132_ECCE18EB.xml"/><Relationship Id="rId7" Type="http://schemas.openxmlformats.org/officeDocument/2006/relationships/image" Target="../media/image86.sv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hyperlink" Target="https://github.com/cxli233/FriendsDontLetFriends" TargetMode="External"/><Relationship Id="rId9" Type="http://schemas.openxmlformats.org/officeDocument/2006/relationships/image" Target="../media/image88.svg"/></Relationships>
</file>

<file path=ppt/slides/_rels/slide57.xml.rels><?xml version="1.0" encoding="UTF-8" standalone="yes"?>
<Relationships xmlns="http://schemas.openxmlformats.org/package/2006/relationships"><Relationship Id="rId8" Type="http://schemas.openxmlformats.org/officeDocument/2006/relationships/hyperlink" Target="https://github.com/cxli233/FriendsDontLetFriends" TargetMode="External"/><Relationship Id="rId3" Type="http://schemas.microsoft.com/office/2018/10/relationships/comments" Target="../comments/modernComment_10E_DEFBD7C9.xml"/><Relationship Id="rId7" Type="http://schemas.openxmlformats.org/officeDocument/2006/relationships/hyperlink" Target="https://clauswilke.com/dataviz/" TargetMode="External"/><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hyperlink" Target="https://r-graph-gallery.com/" TargetMode="External"/><Relationship Id="rId11" Type="http://schemas.openxmlformats.org/officeDocument/2006/relationships/hyperlink" Target="https://www.appsilon.com/post/r-shiny-in-life-sciences-examples" TargetMode="External"/><Relationship Id="rId5" Type="http://schemas.openxmlformats.org/officeDocument/2006/relationships/hyperlink" Target="https://ggplot2.tidyverse.org/reference/" TargetMode="External"/><Relationship Id="rId10" Type="http://schemas.openxmlformats.org/officeDocument/2006/relationships/hyperlink" Target="https://shiny.posit.co/r/getstarted/shiny-basics/lesson1/" TargetMode="External"/><Relationship Id="rId4" Type="http://schemas.openxmlformats.org/officeDocument/2006/relationships/hyperlink" Target="https://ggplot2-book.org/" TargetMode="External"/><Relationship Id="rId9" Type="http://schemas.openxmlformats.org/officeDocument/2006/relationships/hyperlink" Target="https://bookdown.org/weicheng/shinyTutorial/"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hyperlink" Target="mailto:workshop-micm@mcgill.ca" TargetMode="External"/></Relationships>
</file>

<file path=ppt/slides/_rels/slide5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557F-5508-20BC-7CF6-DF79F9930C8B}"/>
              </a:ext>
            </a:extLst>
          </p:cNvPr>
          <p:cNvSpPr>
            <a:spLocks noGrp="1"/>
          </p:cNvSpPr>
          <p:nvPr>
            <p:ph type="ctrTitle"/>
          </p:nvPr>
        </p:nvSpPr>
        <p:spPr>
          <a:xfrm>
            <a:off x="3565815" y="646702"/>
            <a:ext cx="4753841" cy="1790700"/>
          </a:xfrm>
        </p:spPr>
        <p:txBody>
          <a:bodyPr>
            <a:normAutofit/>
          </a:bodyPr>
          <a:lstStyle/>
          <a:p>
            <a:r>
              <a:rPr lang="en-AU" sz="5400" dirty="0">
                <a:latin typeface="Montserrat SemiBold" panose="00000700000000000000" pitchFamily="50" charset="0"/>
              </a:rPr>
              <a:t>Welcome to</a:t>
            </a:r>
          </a:p>
        </p:txBody>
      </p:sp>
      <p:sp>
        <p:nvSpPr>
          <p:cNvPr id="3" name="Subtitle 2">
            <a:extLst>
              <a:ext uri="{FF2B5EF4-FFF2-40B4-BE49-F238E27FC236}">
                <a16:creationId xmlns:a16="http://schemas.microsoft.com/office/drawing/2014/main" id="{0FB63238-044F-8105-921A-4FF9DAABC623}"/>
              </a:ext>
            </a:extLst>
          </p:cNvPr>
          <p:cNvSpPr>
            <a:spLocks noGrp="1"/>
          </p:cNvSpPr>
          <p:nvPr>
            <p:ph type="subTitle" idx="1"/>
          </p:nvPr>
        </p:nvSpPr>
        <p:spPr>
          <a:xfrm>
            <a:off x="2540456" y="3974415"/>
            <a:ext cx="6858000" cy="1241822"/>
          </a:xfrm>
        </p:spPr>
        <p:txBody>
          <a:bodyPr>
            <a:normAutofit/>
          </a:bodyPr>
          <a:lstStyle/>
          <a:p>
            <a:endParaRPr lang="en-AU" sz="2700" dirty="0">
              <a:latin typeface="Montserrat SemiBold" panose="00000700000000000000" pitchFamily="50" charset="0"/>
            </a:endParaRPr>
          </a:p>
          <a:p>
            <a:r>
              <a:rPr lang="en-AU" sz="2700" dirty="0">
                <a:latin typeface="Montserrat SemiBold" panose="00000700000000000000" pitchFamily="50" charset="0"/>
              </a:rPr>
              <a:t>The Session Will Begin Shortly</a:t>
            </a:r>
          </a:p>
        </p:txBody>
      </p:sp>
      <p:pic>
        <p:nvPicPr>
          <p:cNvPr id="4" name="Content Placeholder 4">
            <a:extLst>
              <a:ext uri="{FF2B5EF4-FFF2-40B4-BE49-F238E27FC236}">
                <a16:creationId xmlns:a16="http://schemas.microsoft.com/office/drawing/2014/main" id="{066627F5-A421-7923-C8B5-F18D00881B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2787" y="2492194"/>
            <a:ext cx="3373338" cy="869264"/>
          </a:xfrm>
          <a:prstGeom prst="rect">
            <a:avLst/>
          </a:prstGeom>
        </p:spPr>
      </p:pic>
      <p:pic>
        <p:nvPicPr>
          <p:cNvPr id="5" name="Espace réservé du contenu 5">
            <a:extLst>
              <a:ext uri="{FF2B5EF4-FFF2-40B4-BE49-F238E27FC236}">
                <a16:creationId xmlns:a16="http://schemas.microsoft.com/office/drawing/2014/main" id="{2DDE354E-9C72-C97A-ABA7-2ED012F3C746}"/>
              </a:ext>
            </a:extLst>
          </p:cNvPr>
          <p:cNvPicPr>
            <a:picLocks noChangeAspect="1"/>
          </p:cNvPicPr>
          <p:nvPr/>
        </p:nvPicPr>
        <p:blipFill>
          <a:blip r:embed="rId3"/>
          <a:srcRect l="7829" t="20864" r="4772" b="17881"/>
          <a:stretch/>
        </p:blipFill>
        <p:spPr>
          <a:xfrm>
            <a:off x="142875" y="6182634"/>
            <a:ext cx="3668486" cy="620486"/>
          </a:xfrm>
          <a:prstGeom prst="rect">
            <a:avLst/>
          </a:prstGeom>
        </p:spPr>
      </p:pic>
      <p:pic>
        <p:nvPicPr>
          <p:cNvPr id="1030" name="Picture 6">
            <a:extLst>
              <a:ext uri="{FF2B5EF4-FFF2-40B4-BE49-F238E27FC236}">
                <a16:creationId xmlns:a16="http://schemas.microsoft.com/office/drawing/2014/main" id="{6507E1C5-548F-4199-31FA-C8E0B0FF27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875" y="54880"/>
            <a:ext cx="2762250" cy="971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9237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8F661-B5E3-6607-9000-96A0D17CB7D2}"/>
              </a:ext>
            </a:extLst>
          </p:cNvPr>
          <p:cNvSpPr>
            <a:spLocks noGrp="1"/>
          </p:cNvSpPr>
          <p:nvPr>
            <p:ph type="title"/>
          </p:nvPr>
        </p:nvSpPr>
        <p:spPr/>
        <p:txBody>
          <a:bodyPr/>
          <a:lstStyle/>
          <a:p>
            <a:r>
              <a:rPr lang="en-US" dirty="0"/>
              <a:t>Dataset preparation</a:t>
            </a:r>
          </a:p>
        </p:txBody>
      </p:sp>
      <p:sp>
        <p:nvSpPr>
          <p:cNvPr id="3" name="Content Placeholder 2">
            <a:extLst>
              <a:ext uri="{FF2B5EF4-FFF2-40B4-BE49-F238E27FC236}">
                <a16:creationId xmlns:a16="http://schemas.microsoft.com/office/drawing/2014/main" id="{92B7B5ED-0B23-B455-79D4-A2D09887E596}"/>
              </a:ext>
            </a:extLst>
          </p:cNvPr>
          <p:cNvSpPr>
            <a:spLocks noGrp="1"/>
          </p:cNvSpPr>
          <p:nvPr>
            <p:ph idx="1"/>
          </p:nvPr>
        </p:nvSpPr>
        <p:spPr>
          <a:xfrm>
            <a:off x="1186543" y="1545707"/>
            <a:ext cx="9699171" cy="4351338"/>
          </a:xfrm>
        </p:spPr>
        <p:txBody>
          <a:bodyPr>
            <a:normAutofit/>
          </a:bodyPr>
          <a:lstStyle/>
          <a:p>
            <a:pPr algn="l">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1704 observations</a:t>
            </a:r>
          </a:p>
          <a:p>
            <a:pPr algn="l">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6 variables</a:t>
            </a:r>
          </a:p>
          <a:p>
            <a:pPr marL="742950" lvl="1" indent="-285750"/>
            <a:r>
              <a:rPr lang="en-US" sz="1800" dirty="0">
                <a:solidFill>
                  <a:srgbClr val="000000"/>
                </a:solidFill>
                <a:latin typeface="Calibri" panose="020F0502020204030204" pitchFamily="34" charset="0"/>
                <a:cs typeface="Calibri" panose="020F0502020204030204" pitchFamily="34" charset="0"/>
              </a:rPr>
              <a:t>Country: a factor with 142 levels</a:t>
            </a:r>
          </a:p>
          <a:p>
            <a:pPr marL="742950" lvl="1" indent="-285750"/>
            <a:r>
              <a:rPr lang="en-US" sz="1800" dirty="0">
                <a:solidFill>
                  <a:srgbClr val="000000"/>
                </a:solidFill>
                <a:latin typeface="Calibri" panose="020F0502020204030204" pitchFamily="34" charset="0"/>
                <a:cs typeface="Calibri" panose="020F0502020204030204" pitchFamily="34" charset="0"/>
              </a:rPr>
              <a:t>Continent: a factor with 5 levels</a:t>
            </a:r>
          </a:p>
          <a:p>
            <a:pPr marL="742950" lvl="1" indent="-285750"/>
            <a:r>
              <a:rPr lang="en-US" sz="1800" dirty="0">
                <a:solidFill>
                  <a:srgbClr val="000000"/>
                </a:solidFill>
                <a:latin typeface="Calibri" panose="020F0502020204030204" pitchFamily="34" charset="0"/>
                <a:cs typeface="Calibri" panose="020F0502020204030204" pitchFamily="34" charset="0"/>
              </a:rPr>
              <a:t>Year: going from 1952 to 2007 in increments of 5 years</a:t>
            </a:r>
          </a:p>
          <a:p>
            <a:pPr marL="742950" lvl="1" indent="-285750"/>
            <a:r>
              <a:rPr lang="en-US" sz="1800" dirty="0">
                <a:solidFill>
                  <a:srgbClr val="000000"/>
                </a:solidFill>
                <a:latin typeface="Calibri" panose="020F0502020204030204" pitchFamily="34" charset="0"/>
                <a:cs typeface="Calibri" panose="020F0502020204030204" pitchFamily="34" charset="0"/>
              </a:rPr>
              <a:t>Pop: population</a:t>
            </a:r>
          </a:p>
          <a:p>
            <a:pPr marL="742950" lvl="1" indent="-285750"/>
            <a:r>
              <a:rPr lang="en-US" sz="1800" dirty="0" err="1">
                <a:solidFill>
                  <a:srgbClr val="000000"/>
                </a:solidFill>
                <a:latin typeface="Calibri" panose="020F0502020204030204" pitchFamily="34" charset="0"/>
                <a:cs typeface="Calibri" panose="020F0502020204030204" pitchFamily="34" charset="0"/>
              </a:rPr>
              <a:t>gdpPercap</a:t>
            </a:r>
            <a:r>
              <a:rPr lang="en-US" sz="1800" dirty="0">
                <a:solidFill>
                  <a:srgbClr val="000000"/>
                </a:solidFill>
                <a:latin typeface="Calibri" panose="020F0502020204030204" pitchFamily="34" charset="0"/>
                <a:cs typeface="Calibri" panose="020F0502020204030204" pitchFamily="34" charset="0"/>
              </a:rPr>
              <a:t>: GDP per capita</a:t>
            </a:r>
          </a:p>
          <a:p>
            <a:pPr marL="742950" lvl="1" indent="-285750"/>
            <a:r>
              <a:rPr lang="en-US" sz="1800" dirty="0" err="1">
                <a:solidFill>
                  <a:srgbClr val="000000"/>
                </a:solidFill>
                <a:latin typeface="Calibri" panose="020F0502020204030204" pitchFamily="34" charset="0"/>
                <a:cs typeface="Calibri" panose="020F0502020204030204" pitchFamily="34" charset="0"/>
              </a:rPr>
              <a:t>lifeExp</a:t>
            </a:r>
            <a:r>
              <a:rPr lang="en-US" sz="1800" dirty="0">
                <a:solidFill>
                  <a:srgbClr val="000000"/>
                </a:solidFill>
                <a:latin typeface="Calibri" panose="020F0502020204030204" pitchFamily="34" charset="0"/>
                <a:cs typeface="Calibri" panose="020F0502020204030204" pitchFamily="34" charset="0"/>
              </a:rPr>
              <a:t>: life expectancy</a:t>
            </a:r>
          </a:p>
          <a:p>
            <a:endParaRPr lang="en-US" sz="2000" dirty="0">
              <a:latin typeface="Calibri" panose="020F0502020204030204" pitchFamily="34" charset="0"/>
              <a:cs typeface="Calibri" panose="020F0502020204030204" pitchFamily="34" charset="0"/>
            </a:endParaRPr>
          </a:p>
        </p:txBody>
      </p:sp>
      <p:pic>
        <p:nvPicPr>
          <p:cNvPr id="5" name="Picture 4" descr="A screenshot of a white background&#10;&#10;AI-generated content may be incorrect.">
            <a:extLst>
              <a:ext uri="{FF2B5EF4-FFF2-40B4-BE49-F238E27FC236}">
                <a16:creationId xmlns:a16="http://schemas.microsoft.com/office/drawing/2014/main" id="{4173285A-CF51-DD27-580E-F69470698E6A}"/>
              </a:ext>
            </a:extLst>
          </p:cNvPr>
          <p:cNvPicPr>
            <a:picLocks noChangeAspect="1"/>
          </p:cNvPicPr>
          <p:nvPr/>
        </p:nvPicPr>
        <p:blipFill>
          <a:blip r:embed="rId2"/>
          <a:stretch>
            <a:fillRect/>
          </a:stretch>
        </p:blipFill>
        <p:spPr>
          <a:xfrm>
            <a:off x="1306286" y="4364205"/>
            <a:ext cx="9015602" cy="1655927"/>
          </a:xfrm>
          <a:prstGeom prst="rect">
            <a:avLst/>
          </a:prstGeom>
        </p:spPr>
      </p:pic>
      <p:sp>
        <p:nvSpPr>
          <p:cNvPr id="4" name="Rectangle 3">
            <a:extLst>
              <a:ext uri="{FF2B5EF4-FFF2-40B4-BE49-F238E27FC236}">
                <a16:creationId xmlns:a16="http://schemas.microsoft.com/office/drawing/2014/main" id="{C3BA29AF-C9AA-022F-2E06-D533AFD4E598}"/>
              </a:ext>
            </a:extLst>
          </p:cNvPr>
          <p:cNvSpPr/>
          <p:nvPr/>
        </p:nvSpPr>
        <p:spPr>
          <a:xfrm>
            <a:off x="6036128" y="499290"/>
            <a:ext cx="3564950" cy="923330"/>
          </a:xfrm>
          <a:prstGeom prst="rect">
            <a:avLst/>
          </a:prstGeom>
          <a:noFill/>
        </p:spPr>
        <p:txBody>
          <a:bodyPr wrap="none" lIns="91440" tIns="45720" rIns="91440" bIns="45720">
            <a:spAutoFit/>
          </a:bodyPr>
          <a:lstStyle/>
          <a:p>
            <a:pPr algn="ctr"/>
            <a:r>
              <a:rPr lang="en-US" sz="5400" b="1" dirty="0" err="1">
                <a:ln w="6600">
                  <a:solidFill>
                    <a:schemeClr val="accent2"/>
                  </a:solidFill>
                  <a:prstDash val="solid"/>
                </a:ln>
                <a:solidFill>
                  <a:srgbClr val="FFFFFF"/>
                </a:solidFill>
                <a:effectLst>
                  <a:outerShdw dist="38100" dir="2700000" algn="tl" rotWithShape="0">
                    <a:schemeClr val="accent2"/>
                  </a:outerShdw>
                </a:effectLst>
              </a:rPr>
              <a:t>gapminder</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1001628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FE1A9-864F-F2CA-AF62-A71B615EC18E}"/>
              </a:ext>
            </a:extLst>
          </p:cNvPr>
          <p:cNvSpPr>
            <a:spLocks noGrp="1"/>
          </p:cNvSpPr>
          <p:nvPr>
            <p:ph type="title"/>
          </p:nvPr>
        </p:nvSpPr>
        <p:spPr/>
        <p:txBody>
          <a:bodyPr/>
          <a:lstStyle/>
          <a:p>
            <a:r>
              <a:rPr lang="en-US" dirty="0"/>
              <a:t>Bar plot</a:t>
            </a:r>
          </a:p>
        </p:txBody>
      </p:sp>
      <p:sp>
        <p:nvSpPr>
          <p:cNvPr id="5" name="Content Placeholder 4">
            <a:extLst>
              <a:ext uri="{FF2B5EF4-FFF2-40B4-BE49-F238E27FC236}">
                <a16:creationId xmlns:a16="http://schemas.microsoft.com/office/drawing/2014/main" id="{EB6A9CDF-FCD4-6DC2-108B-264AAD291DBC}"/>
              </a:ext>
            </a:extLst>
          </p:cNvPr>
          <p:cNvSpPr txBox="1">
            <a:spLocks noGrp="1"/>
          </p:cNvSpPr>
          <p:nvPr>
            <p:ph idx="1"/>
          </p:nvPr>
        </p:nvSpPr>
        <p:spPr>
          <a:xfrm>
            <a:off x="4883020" y="653095"/>
            <a:ext cx="5156330" cy="749624"/>
          </a:xfrm>
          <a:prstGeom prst="rect">
            <a:avLst/>
          </a:prstGeom>
        </p:spPr>
        <p:txBody>
          <a:bodyPr vert="horz" lIns="68580" tIns="34290" rIns="68580" bIns="34290" rtlCol="0" anchor="ctr">
            <a:normAutofit/>
          </a:bodyPr>
          <a:lstStyle/>
          <a:p>
            <a:pPr indent="-171446">
              <a:spcBef>
                <a:spcPts val="750"/>
              </a:spcBef>
            </a:pPr>
            <a:r>
              <a:rPr lang="en-US" sz="1650" dirty="0"/>
              <a:t>discrete variable</a:t>
            </a:r>
          </a:p>
          <a:p>
            <a:pPr indent="-171446">
              <a:spcBef>
                <a:spcPts val="750"/>
              </a:spcBef>
            </a:pPr>
            <a:r>
              <a:rPr lang="en-US" sz="1650" dirty="0" err="1"/>
              <a:t>ggplot</a:t>
            </a:r>
            <a:r>
              <a:rPr lang="en-US" sz="1650" dirty="0"/>
              <a:t>(</a:t>
            </a:r>
            <a:r>
              <a:rPr lang="en-US" sz="1650" dirty="0" err="1"/>
              <a:t>gapminder</a:t>
            </a:r>
            <a:r>
              <a:rPr lang="en-US" sz="1650" dirty="0"/>
              <a:t>, </a:t>
            </a:r>
            <a:r>
              <a:rPr lang="en-US" sz="1650" dirty="0" err="1"/>
              <a:t>aes</a:t>
            </a:r>
            <a:r>
              <a:rPr lang="en-US" sz="1650" dirty="0"/>
              <a:t>(x = continent)) + </a:t>
            </a:r>
            <a:r>
              <a:rPr lang="en-US" sz="1650" dirty="0" err="1"/>
              <a:t>geom_bar</a:t>
            </a:r>
            <a:r>
              <a:rPr lang="en-US" sz="1650" dirty="0"/>
              <a:t>()</a:t>
            </a:r>
          </a:p>
        </p:txBody>
      </p:sp>
      <p:pic>
        <p:nvPicPr>
          <p:cNvPr id="6" name="Picture 5" descr="A graph of a number of countries/regions&#10;&#10;Description automatically generated">
            <a:extLst>
              <a:ext uri="{FF2B5EF4-FFF2-40B4-BE49-F238E27FC236}">
                <a16:creationId xmlns:a16="http://schemas.microsoft.com/office/drawing/2014/main" id="{6C933538-5577-AE83-BCF6-DAEDE38BD232}"/>
              </a:ext>
            </a:extLst>
          </p:cNvPr>
          <p:cNvPicPr>
            <a:picLocks noChangeAspect="1"/>
          </p:cNvPicPr>
          <p:nvPr/>
        </p:nvPicPr>
        <p:blipFill>
          <a:blip r:embed="rId2"/>
          <a:stretch>
            <a:fillRect/>
          </a:stretch>
        </p:blipFill>
        <p:spPr>
          <a:xfrm>
            <a:off x="3381725" y="1766507"/>
            <a:ext cx="5428551" cy="3324987"/>
          </a:xfrm>
          <a:prstGeom prst="rect">
            <a:avLst/>
          </a:prstGeom>
        </p:spPr>
      </p:pic>
      <p:sp>
        <p:nvSpPr>
          <p:cNvPr id="7" name="TextBox 6">
            <a:extLst>
              <a:ext uri="{FF2B5EF4-FFF2-40B4-BE49-F238E27FC236}">
                <a16:creationId xmlns:a16="http://schemas.microsoft.com/office/drawing/2014/main" id="{1FD3006B-9275-B27B-4E4F-597C25002BF9}"/>
              </a:ext>
            </a:extLst>
          </p:cNvPr>
          <p:cNvSpPr txBox="1"/>
          <p:nvPr/>
        </p:nvSpPr>
        <p:spPr>
          <a:xfrm>
            <a:off x="1768763" y="5239276"/>
            <a:ext cx="8654473" cy="646331"/>
          </a:xfrm>
          <a:prstGeom prst="rect">
            <a:avLst/>
          </a:prstGeom>
          <a:solidFill>
            <a:schemeClr val="accent1">
              <a:lumMod val="40000"/>
              <a:lumOff val="60000"/>
            </a:schemeClr>
          </a:solidFill>
        </p:spPr>
        <p:txBody>
          <a:bodyPr wrap="square" rtlCol="0">
            <a:spAutoFit/>
          </a:bodyPr>
          <a:lstStyle/>
          <a:p>
            <a:r>
              <a:rPr lang="en-US" dirty="0"/>
              <a:t>Research Question: </a:t>
            </a:r>
          </a:p>
          <a:p>
            <a:r>
              <a:rPr lang="en-US" dirty="0"/>
              <a:t>How is the number of recorded observations distributed across different continents?</a:t>
            </a:r>
          </a:p>
        </p:txBody>
      </p:sp>
    </p:spTree>
    <p:extLst>
      <p:ext uri="{BB962C8B-B14F-4D97-AF65-F5344CB8AC3E}">
        <p14:creationId xmlns:p14="http://schemas.microsoft.com/office/powerpoint/2010/main" val="4272919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graph of a number of colored lines&#10;&#10;AI-generated content may be incorrect.">
            <a:extLst>
              <a:ext uri="{FF2B5EF4-FFF2-40B4-BE49-F238E27FC236}">
                <a16:creationId xmlns:a16="http://schemas.microsoft.com/office/drawing/2014/main" id="{4E6823C3-853D-7D8D-EE95-43E3DDE39684}"/>
              </a:ext>
            </a:extLst>
          </p:cNvPr>
          <p:cNvPicPr>
            <a:picLocks noChangeAspect="1"/>
          </p:cNvPicPr>
          <p:nvPr/>
        </p:nvPicPr>
        <p:blipFill>
          <a:blip r:embed="rId3"/>
          <a:stretch>
            <a:fillRect/>
          </a:stretch>
        </p:blipFill>
        <p:spPr>
          <a:xfrm>
            <a:off x="1266755" y="3155510"/>
            <a:ext cx="3249223" cy="1989320"/>
          </a:xfrm>
          <a:prstGeom prst="rect">
            <a:avLst/>
          </a:prstGeom>
        </p:spPr>
      </p:pic>
      <p:pic>
        <p:nvPicPr>
          <p:cNvPr id="21" name="Picture 20" descr="A graph of different colored lines&#10;&#10;AI-generated content may be incorrect.">
            <a:extLst>
              <a:ext uri="{FF2B5EF4-FFF2-40B4-BE49-F238E27FC236}">
                <a16:creationId xmlns:a16="http://schemas.microsoft.com/office/drawing/2014/main" id="{C0EB4ACE-2770-0178-F045-7A2A5C757629}"/>
              </a:ext>
            </a:extLst>
          </p:cNvPr>
          <p:cNvPicPr>
            <a:picLocks noChangeAspect="1"/>
          </p:cNvPicPr>
          <p:nvPr/>
        </p:nvPicPr>
        <p:blipFill>
          <a:blip r:embed="rId4"/>
          <a:stretch>
            <a:fillRect/>
          </a:stretch>
        </p:blipFill>
        <p:spPr>
          <a:xfrm>
            <a:off x="4497925" y="3155510"/>
            <a:ext cx="3217469" cy="2024295"/>
          </a:xfrm>
          <a:prstGeom prst="rect">
            <a:avLst/>
          </a:prstGeom>
        </p:spPr>
      </p:pic>
      <p:pic>
        <p:nvPicPr>
          <p:cNvPr id="18" name="Picture 17" descr="A graph of different colored lines&#10;&#10;AI-generated content may be incorrect.">
            <a:extLst>
              <a:ext uri="{FF2B5EF4-FFF2-40B4-BE49-F238E27FC236}">
                <a16:creationId xmlns:a16="http://schemas.microsoft.com/office/drawing/2014/main" id="{A5AF9126-E046-6FE9-0F94-9D288A2691EF}"/>
              </a:ext>
            </a:extLst>
          </p:cNvPr>
          <p:cNvPicPr>
            <a:picLocks noChangeAspect="1"/>
          </p:cNvPicPr>
          <p:nvPr/>
        </p:nvPicPr>
        <p:blipFill>
          <a:blip r:embed="rId5"/>
          <a:stretch>
            <a:fillRect/>
          </a:stretch>
        </p:blipFill>
        <p:spPr>
          <a:xfrm>
            <a:off x="7674676" y="3155510"/>
            <a:ext cx="3235924" cy="1966548"/>
          </a:xfrm>
          <a:prstGeom prst="rect">
            <a:avLst/>
          </a:prstGeom>
        </p:spPr>
      </p:pic>
      <p:sp>
        <p:nvSpPr>
          <p:cNvPr id="2" name="Title 1">
            <a:extLst>
              <a:ext uri="{FF2B5EF4-FFF2-40B4-BE49-F238E27FC236}">
                <a16:creationId xmlns:a16="http://schemas.microsoft.com/office/drawing/2014/main" id="{9AD2B2C5-BBAB-6142-7B6C-A27BBFE40DE4}"/>
              </a:ext>
            </a:extLst>
          </p:cNvPr>
          <p:cNvSpPr>
            <a:spLocks noGrp="1"/>
          </p:cNvSpPr>
          <p:nvPr>
            <p:ph type="title"/>
          </p:nvPr>
        </p:nvSpPr>
        <p:spPr/>
        <p:txBody>
          <a:bodyPr>
            <a:normAutofit/>
          </a:bodyPr>
          <a:lstStyle/>
          <a:p>
            <a:r>
              <a:rPr lang="en-US" sz="4000" dirty="0"/>
              <a:t>Histogram/ Frequency/ Density Plot</a:t>
            </a:r>
          </a:p>
        </p:txBody>
      </p:sp>
      <p:sp>
        <p:nvSpPr>
          <p:cNvPr id="7" name="TextBox 6">
            <a:extLst>
              <a:ext uri="{FF2B5EF4-FFF2-40B4-BE49-F238E27FC236}">
                <a16:creationId xmlns:a16="http://schemas.microsoft.com/office/drawing/2014/main" id="{5BBFAA0F-985D-3E3E-1B4A-D6747192C53F}"/>
              </a:ext>
            </a:extLst>
          </p:cNvPr>
          <p:cNvSpPr txBox="1"/>
          <p:nvPr/>
        </p:nvSpPr>
        <p:spPr>
          <a:xfrm>
            <a:off x="1876699" y="2452357"/>
            <a:ext cx="2429693" cy="757002"/>
          </a:xfrm>
          <a:prstGeom prst="rect">
            <a:avLst/>
          </a:prstGeom>
          <a:noFill/>
        </p:spPr>
        <p:txBody>
          <a:bodyPr wrap="square" rtlCol="0">
            <a:spAutoFit/>
          </a:bodyPr>
          <a:lstStyle/>
          <a:p>
            <a:pPr indent="-171446">
              <a:lnSpc>
                <a:spcPct val="90000"/>
              </a:lnSpc>
              <a:spcBef>
                <a:spcPts val="750"/>
              </a:spcBef>
              <a:buFont typeface="Arial" panose="020B0604020202020204" pitchFamily="34" charset="0"/>
              <a:buChar char="•"/>
            </a:pPr>
            <a:r>
              <a:rPr lang="en-US" sz="1350" dirty="0" err="1"/>
              <a:t>ggplot</a:t>
            </a:r>
            <a:r>
              <a:rPr lang="en-US" sz="1350" dirty="0"/>
              <a:t>(</a:t>
            </a:r>
            <a:r>
              <a:rPr lang="en-US" sz="1350" dirty="0" err="1"/>
              <a:t>gapminder</a:t>
            </a:r>
            <a:r>
              <a:rPr lang="en-US" sz="1350" dirty="0"/>
              <a:t>, </a:t>
            </a:r>
            <a:r>
              <a:rPr lang="en-US" sz="1350" dirty="0" err="1"/>
              <a:t>aes</a:t>
            </a:r>
            <a:r>
              <a:rPr lang="en-US" sz="1350" dirty="0"/>
              <a:t>(x = continent)) + </a:t>
            </a:r>
          </a:p>
          <a:p>
            <a:pPr>
              <a:lnSpc>
                <a:spcPct val="90000"/>
              </a:lnSpc>
              <a:spcBef>
                <a:spcPts val="750"/>
              </a:spcBef>
            </a:pPr>
            <a:r>
              <a:rPr lang="en-US" sz="1350" dirty="0" err="1"/>
              <a:t>geom_histogram</a:t>
            </a:r>
            <a:r>
              <a:rPr lang="en-US" sz="1350" dirty="0"/>
              <a:t>(</a:t>
            </a:r>
            <a:r>
              <a:rPr lang="en-US" sz="1350" dirty="0" err="1"/>
              <a:t>binwidth</a:t>
            </a:r>
            <a:r>
              <a:rPr lang="en-US" sz="1350" dirty="0"/>
              <a:t> = 1)</a:t>
            </a:r>
          </a:p>
        </p:txBody>
      </p:sp>
      <p:sp>
        <p:nvSpPr>
          <p:cNvPr id="8" name="TextBox 7">
            <a:extLst>
              <a:ext uri="{FF2B5EF4-FFF2-40B4-BE49-F238E27FC236}">
                <a16:creationId xmlns:a16="http://schemas.microsoft.com/office/drawing/2014/main" id="{971074D6-6BC1-6642-0EE5-111E3E7145D8}"/>
              </a:ext>
            </a:extLst>
          </p:cNvPr>
          <p:cNvSpPr txBox="1"/>
          <p:nvPr/>
        </p:nvSpPr>
        <p:spPr>
          <a:xfrm>
            <a:off x="4880145" y="2267118"/>
            <a:ext cx="2329352" cy="1097280"/>
          </a:xfrm>
          <a:prstGeom prst="rect">
            <a:avLst/>
          </a:prstGeom>
        </p:spPr>
        <p:txBody>
          <a:bodyPr vert="horz" lIns="68580" tIns="34290" rIns="68580" bIns="34290" rtlCol="0" anchor="ctr">
            <a:normAutofit/>
          </a:bodyPr>
          <a:lstStyle/>
          <a:p>
            <a:pPr indent="-171446">
              <a:lnSpc>
                <a:spcPct val="90000"/>
              </a:lnSpc>
              <a:spcBef>
                <a:spcPts val="750"/>
              </a:spcBef>
              <a:buFont typeface="Arial" panose="020B0604020202020204" pitchFamily="34" charset="0"/>
              <a:buChar char="•"/>
            </a:pPr>
            <a:r>
              <a:rPr lang="en-US" sz="1350" dirty="0" err="1"/>
              <a:t>ggplot</a:t>
            </a:r>
            <a:r>
              <a:rPr lang="en-US" sz="1350" dirty="0"/>
              <a:t>(</a:t>
            </a:r>
            <a:r>
              <a:rPr lang="en-US" sz="1350" dirty="0" err="1"/>
              <a:t>gapminder</a:t>
            </a:r>
            <a:r>
              <a:rPr lang="en-US" sz="1350" dirty="0"/>
              <a:t>, </a:t>
            </a:r>
            <a:r>
              <a:rPr lang="en-US" sz="1350" dirty="0" err="1"/>
              <a:t>aes</a:t>
            </a:r>
            <a:r>
              <a:rPr lang="en-US" sz="1350" dirty="0"/>
              <a:t>(x = continent)) + </a:t>
            </a:r>
          </a:p>
          <a:p>
            <a:pPr>
              <a:lnSpc>
                <a:spcPct val="90000"/>
              </a:lnSpc>
              <a:spcBef>
                <a:spcPts val="750"/>
              </a:spcBef>
            </a:pPr>
            <a:r>
              <a:rPr lang="en-US" sz="1350" dirty="0" err="1"/>
              <a:t>geom_freqpoly</a:t>
            </a:r>
            <a:r>
              <a:rPr lang="en-US" sz="1350" dirty="0"/>
              <a:t>()</a:t>
            </a:r>
          </a:p>
        </p:txBody>
      </p:sp>
      <p:sp>
        <p:nvSpPr>
          <p:cNvPr id="9" name="TextBox 8">
            <a:extLst>
              <a:ext uri="{FF2B5EF4-FFF2-40B4-BE49-F238E27FC236}">
                <a16:creationId xmlns:a16="http://schemas.microsoft.com/office/drawing/2014/main" id="{D8100382-4043-2660-183E-4E21C5740753}"/>
              </a:ext>
            </a:extLst>
          </p:cNvPr>
          <p:cNvSpPr txBox="1"/>
          <p:nvPr/>
        </p:nvSpPr>
        <p:spPr>
          <a:xfrm>
            <a:off x="7783251" y="2267118"/>
            <a:ext cx="2329352" cy="1097280"/>
          </a:xfrm>
          <a:prstGeom prst="rect">
            <a:avLst/>
          </a:prstGeom>
        </p:spPr>
        <p:txBody>
          <a:bodyPr vert="horz" lIns="68580" tIns="34290" rIns="68580" bIns="34290" rtlCol="0" anchor="ctr">
            <a:normAutofit/>
          </a:bodyPr>
          <a:lstStyle/>
          <a:p>
            <a:pPr indent="-171446">
              <a:lnSpc>
                <a:spcPct val="90000"/>
              </a:lnSpc>
              <a:spcBef>
                <a:spcPts val="750"/>
              </a:spcBef>
              <a:buFont typeface="Arial" panose="020B0604020202020204" pitchFamily="34" charset="0"/>
              <a:buChar char="•"/>
            </a:pPr>
            <a:r>
              <a:rPr lang="en-US" sz="1350" dirty="0" err="1"/>
              <a:t>ggplot</a:t>
            </a:r>
            <a:r>
              <a:rPr lang="en-US" sz="1350" dirty="0"/>
              <a:t>(</a:t>
            </a:r>
            <a:r>
              <a:rPr lang="en-US" sz="1350" dirty="0" err="1"/>
              <a:t>gapminder</a:t>
            </a:r>
            <a:r>
              <a:rPr lang="en-US" sz="1350" dirty="0"/>
              <a:t>, </a:t>
            </a:r>
            <a:r>
              <a:rPr lang="en-US" sz="1350" dirty="0" err="1"/>
              <a:t>aes</a:t>
            </a:r>
            <a:r>
              <a:rPr lang="en-US" sz="1350" dirty="0"/>
              <a:t>(x = continent)) + </a:t>
            </a:r>
          </a:p>
          <a:p>
            <a:pPr>
              <a:lnSpc>
                <a:spcPct val="90000"/>
              </a:lnSpc>
              <a:spcBef>
                <a:spcPts val="750"/>
              </a:spcBef>
            </a:pPr>
            <a:r>
              <a:rPr lang="en-US" sz="1350" dirty="0" err="1"/>
              <a:t>geom_density</a:t>
            </a:r>
            <a:r>
              <a:rPr lang="en-US" sz="1350" dirty="0"/>
              <a:t>()</a:t>
            </a:r>
          </a:p>
        </p:txBody>
      </p:sp>
      <p:sp>
        <p:nvSpPr>
          <p:cNvPr id="10" name="TextBox 9">
            <a:extLst>
              <a:ext uri="{FF2B5EF4-FFF2-40B4-BE49-F238E27FC236}">
                <a16:creationId xmlns:a16="http://schemas.microsoft.com/office/drawing/2014/main" id="{5DB5A11D-D405-6FDB-E025-8AEB068D5FF3}"/>
              </a:ext>
            </a:extLst>
          </p:cNvPr>
          <p:cNvSpPr txBox="1"/>
          <p:nvPr/>
        </p:nvSpPr>
        <p:spPr>
          <a:xfrm>
            <a:off x="3326139" y="1395966"/>
            <a:ext cx="5536272" cy="923330"/>
          </a:xfrm>
          <a:prstGeom prst="rect">
            <a:avLst/>
          </a:prstGeom>
          <a:solidFill>
            <a:schemeClr val="accent1">
              <a:lumMod val="40000"/>
              <a:lumOff val="60000"/>
            </a:schemeClr>
          </a:solidFill>
        </p:spPr>
        <p:txBody>
          <a:bodyPr wrap="square" rtlCol="0">
            <a:spAutoFit/>
          </a:bodyPr>
          <a:lstStyle/>
          <a:p>
            <a:r>
              <a:rPr lang="en-US" sz="1350" dirty="0"/>
              <a:t>Choosing the right plot</a:t>
            </a:r>
          </a:p>
          <a:p>
            <a:pPr marL="214308" indent="-214308">
              <a:buFont typeface="Arial" panose="020B0604020202020204" pitchFamily="34" charset="0"/>
              <a:buChar char="•"/>
            </a:pPr>
            <a:r>
              <a:rPr lang="en-US" sz="1350" dirty="0"/>
              <a:t>To see </a:t>
            </a:r>
            <a:r>
              <a:rPr lang="en-US" sz="1350" b="1" dirty="0"/>
              <a:t>raw counts</a:t>
            </a:r>
            <a:r>
              <a:rPr lang="en-US" sz="1350" dirty="0"/>
              <a:t> and </a:t>
            </a:r>
            <a:r>
              <a:rPr lang="en-US" sz="1350" b="1" dirty="0"/>
              <a:t>distribution shape</a:t>
            </a:r>
            <a:r>
              <a:rPr lang="en-US" sz="1350" dirty="0"/>
              <a:t> -&gt; Histogram</a:t>
            </a:r>
          </a:p>
          <a:p>
            <a:pPr marL="214308" indent="-214308">
              <a:buFont typeface="Arial" panose="020B0604020202020204" pitchFamily="34" charset="0"/>
              <a:buChar char="•"/>
            </a:pPr>
            <a:r>
              <a:rPr lang="en-US" sz="1350" dirty="0"/>
              <a:t>To compare </a:t>
            </a:r>
            <a:r>
              <a:rPr lang="en-US" sz="1350" b="1" dirty="0"/>
              <a:t>multiple groups </a:t>
            </a:r>
            <a:r>
              <a:rPr lang="en-US" sz="1350" dirty="0"/>
              <a:t>without overlap issues -&gt; Frequency</a:t>
            </a:r>
          </a:p>
          <a:p>
            <a:pPr marL="214308" indent="-214308">
              <a:buFont typeface="Arial" panose="020B0604020202020204" pitchFamily="34" charset="0"/>
              <a:buChar char="•"/>
            </a:pPr>
            <a:r>
              <a:rPr lang="en-US" sz="1350" dirty="0"/>
              <a:t>To observe </a:t>
            </a:r>
            <a:r>
              <a:rPr lang="en-US" sz="1350" b="1" dirty="0"/>
              <a:t>smoothed probability distributions</a:t>
            </a:r>
            <a:r>
              <a:rPr lang="zh-CN" altLang="en-US" sz="1350" b="1" dirty="0"/>
              <a:t> </a:t>
            </a:r>
            <a:r>
              <a:rPr lang="en-US" altLang="zh-CN" sz="1350" dirty="0"/>
              <a:t>and</a:t>
            </a:r>
            <a:r>
              <a:rPr lang="en-US" altLang="zh-CN" sz="1350" b="1" dirty="0"/>
              <a:t> peaks</a:t>
            </a:r>
            <a:r>
              <a:rPr lang="en-US" sz="1350" b="1" dirty="0"/>
              <a:t> </a:t>
            </a:r>
            <a:r>
              <a:rPr lang="en-US" sz="1350" dirty="0"/>
              <a:t>-&gt; Density</a:t>
            </a:r>
          </a:p>
        </p:txBody>
      </p:sp>
      <p:sp>
        <p:nvSpPr>
          <p:cNvPr id="11" name="TextBox 10">
            <a:extLst>
              <a:ext uri="{FF2B5EF4-FFF2-40B4-BE49-F238E27FC236}">
                <a16:creationId xmlns:a16="http://schemas.microsoft.com/office/drawing/2014/main" id="{C2D8AFB5-2DB6-4A29-1AF7-40AB5BC9A958}"/>
              </a:ext>
            </a:extLst>
          </p:cNvPr>
          <p:cNvSpPr txBox="1"/>
          <p:nvPr/>
        </p:nvSpPr>
        <p:spPr>
          <a:xfrm>
            <a:off x="4824882" y="5337735"/>
            <a:ext cx="2563557" cy="523220"/>
          </a:xfrm>
          <a:prstGeom prst="rect">
            <a:avLst/>
          </a:prstGeom>
          <a:solidFill>
            <a:schemeClr val="accent1">
              <a:lumMod val="40000"/>
              <a:lumOff val="60000"/>
            </a:schemeClr>
          </a:solidFill>
        </p:spPr>
        <p:txBody>
          <a:bodyPr wrap="square" rtlCol="0">
            <a:spAutoFit/>
          </a:bodyPr>
          <a:lstStyle/>
          <a:p>
            <a:r>
              <a:rPr lang="en-US" sz="1400" dirty="0"/>
              <a:t>What is the overall distribution of life expectancy?</a:t>
            </a:r>
          </a:p>
        </p:txBody>
      </p:sp>
      <p:sp>
        <p:nvSpPr>
          <p:cNvPr id="12" name="TextBox 11">
            <a:extLst>
              <a:ext uri="{FF2B5EF4-FFF2-40B4-BE49-F238E27FC236}">
                <a16:creationId xmlns:a16="http://schemas.microsoft.com/office/drawing/2014/main" id="{561BA2F0-1768-0ACB-6468-0223E2A4CC3D}"/>
              </a:ext>
            </a:extLst>
          </p:cNvPr>
          <p:cNvSpPr txBox="1"/>
          <p:nvPr/>
        </p:nvSpPr>
        <p:spPr>
          <a:xfrm>
            <a:off x="7819388" y="5300447"/>
            <a:ext cx="2856206" cy="738664"/>
          </a:xfrm>
          <a:prstGeom prst="rect">
            <a:avLst/>
          </a:prstGeom>
          <a:solidFill>
            <a:schemeClr val="accent1">
              <a:lumMod val="40000"/>
              <a:lumOff val="60000"/>
            </a:schemeClr>
          </a:solidFill>
        </p:spPr>
        <p:txBody>
          <a:bodyPr wrap="square" rtlCol="0">
            <a:spAutoFit/>
          </a:bodyPr>
          <a:lstStyle/>
          <a:p>
            <a:r>
              <a:rPr lang="en-US" sz="1400" dirty="0"/>
              <a:t>How do the distributions of life expectancy compare across different continents?</a:t>
            </a:r>
          </a:p>
        </p:txBody>
      </p:sp>
      <p:sp>
        <p:nvSpPr>
          <p:cNvPr id="13" name="TextBox 12">
            <a:extLst>
              <a:ext uri="{FF2B5EF4-FFF2-40B4-BE49-F238E27FC236}">
                <a16:creationId xmlns:a16="http://schemas.microsoft.com/office/drawing/2014/main" id="{8094E580-0BD7-588F-F7E0-2B63FCFD439F}"/>
              </a:ext>
            </a:extLst>
          </p:cNvPr>
          <p:cNvSpPr txBox="1"/>
          <p:nvPr/>
        </p:nvSpPr>
        <p:spPr>
          <a:xfrm>
            <a:off x="1314450" y="5211025"/>
            <a:ext cx="3249223" cy="738664"/>
          </a:xfrm>
          <a:prstGeom prst="rect">
            <a:avLst/>
          </a:prstGeom>
          <a:solidFill>
            <a:schemeClr val="accent1">
              <a:lumMod val="40000"/>
              <a:lumOff val="60000"/>
            </a:schemeClr>
          </a:solidFill>
        </p:spPr>
        <p:txBody>
          <a:bodyPr wrap="square" rtlCol="0">
            <a:spAutoFit/>
          </a:bodyPr>
          <a:lstStyle/>
          <a:p>
            <a:r>
              <a:rPr lang="en-US" sz="1400" dirty="0"/>
              <a:t>Does the distribution of life expectancy in a continent suggest the presence of two distinct groups?</a:t>
            </a:r>
          </a:p>
        </p:txBody>
      </p:sp>
      <p:cxnSp>
        <p:nvCxnSpPr>
          <p:cNvPr id="15" name="Straight Arrow Connector 14">
            <a:extLst>
              <a:ext uri="{FF2B5EF4-FFF2-40B4-BE49-F238E27FC236}">
                <a16:creationId xmlns:a16="http://schemas.microsoft.com/office/drawing/2014/main" id="{5681249E-F9DB-4DF1-E41A-74BFA0E40562}"/>
              </a:ext>
            </a:extLst>
          </p:cNvPr>
          <p:cNvCxnSpPr>
            <a:cxnSpLocks/>
            <a:stCxn id="13" idx="0"/>
          </p:cNvCxnSpPr>
          <p:nvPr/>
        </p:nvCxnSpPr>
        <p:spPr>
          <a:xfrm flipV="1">
            <a:off x="2939062" y="4126066"/>
            <a:ext cx="5923349" cy="10849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33F3402C-5916-46AE-AFBA-E9D001C01FF1}"/>
              </a:ext>
            </a:extLst>
          </p:cNvPr>
          <p:cNvCxnSpPr>
            <a:cxnSpLocks/>
            <a:stCxn id="11" idx="0"/>
          </p:cNvCxnSpPr>
          <p:nvPr/>
        </p:nvCxnSpPr>
        <p:spPr>
          <a:xfrm flipH="1" flipV="1">
            <a:off x="3679918" y="4175179"/>
            <a:ext cx="2426743" cy="11625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BCF57699-038A-4688-F414-B64316B4B1C9}"/>
              </a:ext>
            </a:extLst>
          </p:cNvPr>
          <p:cNvCxnSpPr>
            <a:cxnSpLocks/>
            <a:stCxn id="12" idx="0"/>
          </p:cNvCxnSpPr>
          <p:nvPr/>
        </p:nvCxnSpPr>
        <p:spPr>
          <a:xfrm flipH="1" flipV="1">
            <a:off x="6577779" y="4064001"/>
            <a:ext cx="2669712" cy="12364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7958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linds(horizontal)">
                                      <p:cBhvr>
                                        <p:cTn id="23" dur="500"/>
                                        <p:tgtEl>
                                          <p:spTgt spid="15"/>
                                        </p:tgtEl>
                                      </p:cBhvr>
                                    </p:animEffect>
                                  </p:childTnLst>
                                </p:cTn>
                              </p:par>
                              <p:par>
                                <p:cTn id="24" presetID="3" presetClass="entr" presetSubtype="1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linds(horizontal)">
                                      <p:cBhvr>
                                        <p:cTn id="26" dur="500"/>
                                        <p:tgtEl>
                                          <p:spTgt spid="19"/>
                                        </p:tgtEl>
                                      </p:cBhvr>
                                    </p:animEffect>
                                  </p:childTnLst>
                                </p:cTn>
                              </p:par>
                              <p:par>
                                <p:cTn id="27" presetID="3" presetClass="entr" presetSubtype="1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blinds(horizontal)">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D165B-F316-6B5A-4FB2-5008F5B08A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D437AD-7FB7-B1F6-348C-EDD1450F3D28}"/>
              </a:ext>
            </a:extLst>
          </p:cNvPr>
          <p:cNvSpPr>
            <a:spLocks noGrp="1"/>
          </p:cNvSpPr>
          <p:nvPr>
            <p:ph type="title"/>
          </p:nvPr>
        </p:nvSpPr>
        <p:spPr/>
        <p:txBody>
          <a:bodyPr/>
          <a:lstStyle/>
          <a:p>
            <a:r>
              <a:rPr lang="en-US" dirty="0"/>
              <a:t>Box plot</a:t>
            </a:r>
          </a:p>
        </p:txBody>
      </p:sp>
      <p:sp>
        <p:nvSpPr>
          <p:cNvPr id="5" name="Content Placeholder 4">
            <a:extLst>
              <a:ext uri="{FF2B5EF4-FFF2-40B4-BE49-F238E27FC236}">
                <a16:creationId xmlns:a16="http://schemas.microsoft.com/office/drawing/2014/main" id="{A4274E07-B57C-318E-4EFE-4E2C8ABCFCB5}"/>
              </a:ext>
            </a:extLst>
          </p:cNvPr>
          <p:cNvSpPr txBox="1">
            <a:spLocks noGrp="1"/>
          </p:cNvSpPr>
          <p:nvPr>
            <p:ph idx="1"/>
          </p:nvPr>
        </p:nvSpPr>
        <p:spPr>
          <a:xfrm>
            <a:off x="4883020" y="653095"/>
            <a:ext cx="5156330" cy="749624"/>
          </a:xfrm>
          <a:prstGeom prst="rect">
            <a:avLst/>
          </a:prstGeom>
        </p:spPr>
        <p:txBody>
          <a:bodyPr vert="horz" lIns="68580" tIns="34290" rIns="68580" bIns="34290" rtlCol="0" anchor="ctr">
            <a:noAutofit/>
          </a:bodyPr>
          <a:lstStyle/>
          <a:p>
            <a:pPr indent="-171446">
              <a:spcBef>
                <a:spcPts val="750"/>
              </a:spcBef>
            </a:pPr>
            <a:r>
              <a:rPr lang="en-US" sz="1650" dirty="0">
                <a:latin typeface="Calibri" panose="020F0502020204030204" pitchFamily="34" charset="0"/>
                <a:cs typeface="Calibri" panose="020F0502020204030204" pitchFamily="34" charset="0"/>
              </a:rPr>
              <a:t>one discrete variable + one continuous variable</a:t>
            </a:r>
          </a:p>
          <a:p>
            <a:pPr indent="-171446">
              <a:spcBef>
                <a:spcPts val="750"/>
              </a:spcBef>
            </a:pPr>
            <a:r>
              <a:rPr lang="en-US" sz="1650" dirty="0" err="1">
                <a:latin typeface="Calibri" panose="020F0502020204030204" pitchFamily="34" charset="0"/>
                <a:cs typeface="Calibri" panose="020F0502020204030204" pitchFamily="34" charset="0"/>
              </a:rPr>
              <a:t>ggplot</a:t>
            </a:r>
            <a:r>
              <a:rPr lang="en-US" sz="1650" dirty="0">
                <a:latin typeface="Calibri" panose="020F0502020204030204" pitchFamily="34" charset="0"/>
                <a:cs typeface="Calibri" panose="020F0502020204030204" pitchFamily="34" charset="0"/>
              </a:rPr>
              <a:t>(</a:t>
            </a:r>
            <a:r>
              <a:rPr lang="en-US" sz="1650" dirty="0" err="1">
                <a:latin typeface="Calibri" panose="020F0502020204030204" pitchFamily="34" charset="0"/>
                <a:cs typeface="Calibri" panose="020F0502020204030204" pitchFamily="34" charset="0"/>
              </a:rPr>
              <a:t>gapminder</a:t>
            </a:r>
            <a:r>
              <a:rPr lang="en-US" sz="1650" dirty="0">
                <a:latin typeface="Calibri" panose="020F0502020204030204" pitchFamily="34" charset="0"/>
                <a:cs typeface="Calibri" panose="020F0502020204030204" pitchFamily="34" charset="0"/>
              </a:rPr>
              <a:t>, </a:t>
            </a:r>
            <a:r>
              <a:rPr lang="en-US" sz="1650" dirty="0" err="1">
                <a:latin typeface="Calibri" panose="020F0502020204030204" pitchFamily="34" charset="0"/>
                <a:cs typeface="Calibri" panose="020F0502020204030204" pitchFamily="34" charset="0"/>
              </a:rPr>
              <a:t>aes</a:t>
            </a:r>
            <a:r>
              <a:rPr lang="en-US" sz="1650" dirty="0">
                <a:latin typeface="Calibri" panose="020F0502020204030204" pitchFamily="34" charset="0"/>
                <a:cs typeface="Calibri" panose="020F0502020204030204" pitchFamily="34" charset="0"/>
              </a:rPr>
              <a:t>(x = year, y = </a:t>
            </a:r>
            <a:r>
              <a:rPr lang="en-US" sz="1650" dirty="0" err="1">
                <a:latin typeface="Calibri" panose="020F0502020204030204" pitchFamily="34" charset="0"/>
                <a:cs typeface="Calibri" panose="020F0502020204030204" pitchFamily="34" charset="0"/>
              </a:rPr>
              <a:t>lifeExp</a:t>
            </a:r>
            <a:r>
              <a:rPr lang="en-US" sz="1650" dirty="0">
                <a:latin typeface="Calibri" panose="020F0502020204030204" pitchFamily="34" charset="0"/>
                <a:cs typeface="Calibri" panose="020F0502020204030204" pitchFamily="34" charset="0"/>
              </a:rPr>
              <a:t>)) + </a:t>
            </a:r>
            <a:r>
              <a:rPr lang="en-US" sz="1650" dirty="0" err="1">
                <a:latin typeface="Calibri" panose="020F0502020204030204" pitchFamily="34" charset="0"/>
                <a:cs typeface="Calibri" panose="020F0502020204030204" pitchFamily="34" charset="0"/>
              </a:rPr>
              <a:t>geom_boxplot</a:t>
            </a:r>
            <a:r>
              <a:rPr lang="en-US" sz="1650" dirty="0">
                <a:latin typeface="Calibri" panose="020F0502020204030204" pitchFamily="34" charset="0"/>
                <a:cs typeface="Calibri" panose="020F0502020204030204" pitchFamily="34" charset="0"/>
              </a:rPr>
              <a:t>(</a:t>
            </a:r>
            <a:r>
              <a:rPr lang="en-US" sz="1650" dirty="0" err="1">
                <a:latin typeface="Calibri" panose="020F0502020204030204" pitchFamily="34" charset="0"/>
                <a:cs typeface="Calibri" panose="020F0502020204030204" pitchFamily="34" charset="0"/>
              </a:rPr>
              <a:t>aes</a:t>
            </a:r>
            <a:r>
              <a:rPr lang="en-US" sz="1650" dirty="0">
                <a:latin typeface="Calibri" panose="020F0502020204030204" pitchFamily="34" charset="0"/>
                <a:cs typeface="Calibri" panose="020F0502020204030204" pitchFamily="34" charset="0"/>
              </a:rPr>
              <a:t>(group = year))</a:t>
            </a:r>
          </a:p>
        </p:txBody>
      </p:sp>
      <p:pic>
        <p:nvPicPr>
          <p:cNvPr id="3" name="Picture 2" descr="A graph with a number of rectangular objects&#10;&#10;Description automatically generated with medium confidence">
            <a:extLst>
              <a:ext uri="{FF2B5EF4-FFF2-40B4-BE49-F238E27FC236}">
                <a16:creationId xmlns:a16="http://schemas.microsoft.com/office/drawing/2014/main" id="{E58B01FF-F082-6BF9-65DF-57C190F6295D}"/>
              </a:ext>
            </a:extLst>
          </p:cNvPr>
          <p:cNvPicPr>
            <a:picLocks noChangeAspect="1"/>
          </p:cNvPicPr>
          <p:nvPr/>
        </p:nvPicPr>
        <p:blipFill>
          <a:blip r:embed="rId2"/>
          <a:stretch>
            <a:fillRect/>
          </a:stretch>
        </p:blipFill>
        <p:spPr>
          <a:xfrm>
            <a:off x="3651955" y="1944243"/>
            <a:ext cx="4888091" cy="2969514"/>
          </a:xfrm>
          <a:prstGeom prst="rect">
            <a:avLst/>
          </a:prstGeom>
        </p:spPr>
      </p:pic>
      <p:sp>
        <p:nvSpPr>
          <p:cNvPr id="4" name="TextBox 3">
            <a:extLst>
              <a:ext uri="{FF2B5EF4-FFF2-40B4-BE49-F238E27FC236}">
                <a16:creationId xmlns:a16="http://schemas.microsoft.com/office/drawing/2014/main" id="{751D0684-22D0-9F12-5A0E-2ED70E396443}"/>
              </a:ext>
            </a:extLst>
          </p:cNvPr>
          <p:cNvSpPr txBox="1"/>
          <p:nvPr/>
        </p:nvSpPr>
        <p:spPr>
          <a:xfrm>
            <a:off x="3390682" y="5167312"/>
            <a:ext cx="5410636" cy="646331"/>
          </a:xfrm>
          <a:prstGeom prst="rect">
            <a:avLst/>
          </a:prstGeom>
          <a:solidFill>
            <a:schemeClr val="accent1">
              <a:lumMod val="40000"/>
              <a:lumOff val="60000"/>
            </a:schemeClr>
          </a:solidFill>
        </p:spPr>
        <p:txBody>
          <a:bodyPr wrap="square" rtlCol="0">
            <a:spAutoFit/>
          </a:bodyPr>
          <a:lstStyle/>
          <a:p>
            <a:r>
              <a:rPr lang="en-US" dirty="0"/>
              <a:t>Research Question: </a:t>
            </a:r>
          </a:p>
          <a:p>
            <a:r>
              <a:rPr lang="en-US" dirty="0"/>
              <a:t>How has life expectancy changed over time?</a:t>
            </a:r>
          </a:p>
        </p:txBody>
      </p:sp>
    </p:spTree>
    <p:extLst>
      <p:ext uri="{BB962C8B-B14F-4D97-AF65-F5344CB8AC3E}">
        <p14:creationId xmlns:p14="http://schemas.microsoft.com/office/powerpoint/2010/main" val="3212852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C2DA5-4773-D7D9-3DD3-19D61D7994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BB705D-7820-9F37-B706-26C34DD926E1}"/>
              </a:ext>
            </a:extLst>
          </p:cNvPr>
          <p:cNvSpPr>
            <a:spLocks noGrp="1"/>
          </p:cNvSpPr>
          <p:nvPr>
            <p:ph type="title"/>
          </p:nvPr>
        </p:nvSpPr>
        <p:spPr/>
        <p:txBody>
          <a:bodyPr/>
          <a:lstStyle/>
          <a:p>
            <a:r>
              <a:rPr lang="en-US" dirty="0"/>
              <a:t>Violin plot</a:t>
            </a:r>
          </a:p>
        </p:txBody>
      </p:sp>
      <p:sp>
        <p:nvSpPr>
          <p:cNvPr id="5" name="Content Placeholder 4">
            <a:extLst>
              <a:ext uri="{FF2B5EF4-FFF2-40B4-BE49-F238E27FC236}">
                <a16:creationId xmlns:a16="http://schemas.microsoft.com/office/drawing/2014/main" id="{2E386F9C-5399-0C50-0510-FE771AFC851C}"/>
              </a:ext>
            </a:extLst>
          </p:cNvPr>
          <p:cNvSpPr txBox="1">
            <a:spLocks noGrp="1"/>
          </p:cNvSpPr>
          <p:nvPr>
            <p:ph idx="1"/>
          </p:nvPr>
        </p:nvSpPr>
        <p:spPr>
          <a:xfrm>
            <a:off x="4883020" y="653095"/>
            <a:ext cx="5156330" cy="749624"/>
          </a:xfrm>
          <a:prstGeom prst="rect">
            <a:avLst/>
          </a:prstGeom>
        </p:spPr>
        <p:txBody>
          <a:bodyPr vert="horz" lIns="68580" tIns="34290" rIns="68580" bIns="34290" rtlCol="0" anchor="ctr">
            <a:noAutofit/>
          </a:bodyPr>
          <a:lstStyle/>
          <a:p>
            <a:pPr indent="-171446">
              <a:spcBef>
                <a:spcPts val="750"/>
              </a:spcBef>
            </a:pPr>
            <a:r>
              <a:rPr lang="en-US" sz="1650" dirty="0"/>
              <a:t>A combination of a box plot and a density plot</a:t>
            </a:r>
          </a:p>
          <a:p>
            <a:pPr indent="-171446">
              <a:spcBef>
                <a:spcPts val="750"/>
              </a:spcBef>
            </a:pPr>
            <a:r>
              <a:rPr lang="en-US" sz="1650" dirty="0" err="1"/>
              <a:t>ggplot</a:t>
            </a:r>
            <a:r>
              <a:rPr lang="en-US" sz="1650" dirty="0"/>
              <a:t>(</a:t>
            </a:r>
            <a:r>
              <a:rPr lang="en-US" sz="1650" dirty="0" err="1"/>
              <a:t>gapminder</a:t>
            </a:r>
            <a:r>
              <a:rPr lang="en-US" sz="1650" dirty="0"/>
              <a:t>, </a:t>
            </a:r>
            <a:r>
              <a:rPr lang="en-US" sz="1650" dirty="0" err="1"/>
              <a:t>aes</a:t>
            </a:r>
            <a:r>
              <a:rPr lang="en-US" sz="1650" dirty="0"/>
              <a:t>(x = continent, y = </a:t>
            </a:r>
            <a:r>
              <a:rPr lang="en-US" sz="1650" dirty="0" err="1"/>
              <a:t>lifeExp</a:t>
            </a:r>
            <a:r>
              <a:rPr lang="en-US" sz="1650" dirty="0"/>
              <a:t>)) + </a:t>
            </a:r>
            <a:r>
              <a:rPr lang="en-US" sz="1650" dirty="0" err="1"/>
              <a:t>geom_violin</a:t>
            </a:r>
            <a:r>
              <a:rPr lang="en-US" sz="1650" dirty="0"/>
              <a:t>(trim = FALSE, alpha = 0.5)</a:t>
            </a:r>
          </a:p>
        </p:txBody>
      </p:sp>
      <p:sp>
        <p:nvSpPr>
          <p:cNvPr id="4" name="TextBox 3">
            <a:extLst>
              <a:ext uri="{FF2B5EF4-FFF2-40B4-BE49-F238E27FC236}">
                <a16:creationId xmlns:a16="http://schemas.microsoft.com/office/drawing/2014/main" id="{C5BB21DA-BF33-5B38-7CED-451D14379D6E}"/>
              </a:ext>
            </a:extLst>
          </p:cNvPr>
          <p:cNvSpPr txBox="1"/>
          <p:nvPr/>
        </p:nvSpPr>
        <p:spPr>
          <a:xfrm>
            <a:off x="1864589" y="5167312"/>
            <a:ext cx="8462820" cy="646331"/>
          </a:xfrm>
          <a:prstGeom prst="rect">
            <a:avLst/>
          </a:prstGeom>
          <a:solidFill>
            <a:schemeClr val="accent1">
              <a:lumMod val="40000"/>
              <a:lumOff val="60000"/>
            </a:schemeClr>
          </a:solidFill>
        </p:spPr>
        <p:txBody>
          <a:bodyPr wrap="square" rtlCol="0">
            <a:spAutoFit/>
          </a:bodyPr>
          <a:lstStyle/>
          <a:p>
            <a:r>
              <a:rPr lang="en-US" dirty="0"/>
              <a:t>Research Question: </a:t>
            </a:r>
          </a:p>
          <a:p>
            <a:r>
              <a:rPr lang="en-US" dirty="0"/>
              <a:t>How does the distribution and variability of life expectancy differ across continents?</a:t>
            </a:r>
          </a:p>
        </p:txBody>
      </p:sp>
      <p:pic>
        <p:nvPicPr>
          <p:cNvPr id="6" name="Picture 5" descr="A graph showing different continents&#10;&#10;Description automatically generated with medium confidence">
            <a:extLst>
              <a:ext uri="{FF2B5EF4-FFF2-40B4-BE49-F238E27FC236}">
                <a16:creationId xmlns:a16="http://schemas.microsoft.com/office/drawing/2014/main" id="{7169170F-14A4-A9EC-D5E4-BBF541EC653C}"/>
              </a:ext>
            </a:extLst>
          </p:cNvPr>
          <p:cNvPicPr>
            <a:picLocks noChangeAspect="1"/>
          </p:cNvPicPr>
          <p:nvPr/>
        </p:nvPicPr>
        <p:blipFill>
          <a:blip r:embed="rId3"/>
          <a:stretch>
            <a:fillRect/>
          </a:stretch>
        </p:blipFill>
        <p:spPr>
          <a:xfrm>
            <a:off x="3631672" y="1944243"/>
            <a:ext cx="4928654" cy="2969514"/>
          </a:xfrm>
          <a:prstGeom prst="rect">
            <a:avLst/>
          </a:prstGeom>
        </p:spPr>
      </p:pic>
    </p:spTree>
    <p:extLst>
      <p:ext uri="{BB962C8B-B14F-4D97-AF65-F5344CB8AC3E}">
        <p14:creationId xmlns:p14="http://schemas.microsoft.com/office/powerpoint/2010/main" val="349711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CFFC6-45D0-F6D4-92BD-9BBF9910E292}"/>
              </a:ext>
            </a:extLst>
          </p:cNvPr>
          <p:cNvSpPr>
            <a:spLocks noGrp="1"/>
          </p:cNvSpPr>
          <p:nvPr>
            <p:ph type="title"/>
          </p:nvPr>
        </p:nvSpPr>
        <p:spPr>
          <a:xfrm>
            <a:off x="1882486" y="1699024"/>
            <a:ext cx="3017520" cy="2403101"/>
          </a:xfrm>
        </p:spPr>
        <p:txBody>
          <a:bodyPr vert="horz" lIns="68580" tIns="34290" rIns="68580" bIns="34290" rtlCol="0" anchor="b">
            <a:normAutofit/>
          </a:bodyPr>
          <a:lstStyle/>
          <a:p>
            <a:r>
              <a:rPr lang="en-US" sz="3600" dirty="0"/>
              <a:t>What questions do you have about this plot?</a:t>
            </a:r>
          </a:p>
        </p:txBody>
      </p:sp>
      <p:pic>
        <p:nvPicPr>
          <p:cNvPr id="7172" name="Picture 4" descr="林肯市2016年气温变化图">
            <a:extLst>
              <a:ext uri="{FF2B5EF4-FFF2-40B4-BE49-F238E27FC236}">
                <a16:creationId xmlns:a16="http://schemas.microsoft.com/office/drawing/2014/main" id="{BA12C18B-01A6-8EFE-E3C3-F7AF5B83D1F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172457" y="1536600"/>
            <a:ext cx="5134772" cy="36713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DF3288-9BDC-B50F-F38F-4BA63F73E0A0}"/>
              </a:ext>
            </a:extLst>
          </p:cNvPr>
          <p:cNvSpPr txBox="1"/>
          <p:nvPr/>
        </p:nvSpPr>
        <p:spPr>
          <a:xfrm>
            <a:off x="1856613" y="3092118"/>
            <a:ext cx="2935224" cy="2164842"/>
          </a:xfrm>
          <a:prstGeom prst="rect">
            <a:avLst/>
          </a:prstGeom>
        </p:spPr>
        <p:txBody>
          <a:bodyPr vert="horz" lIns="68580" tIns="34290" rIns="68580" bIns="34290" rtlCol="0" anchor="t">
            <a:normAutofit/>
          </a:bodyPr>
          <a:lstStyle/>
          <a:p>
            <a:pPr marL="257168" indent="-257168">
              <a:lnSpc>
                <a:spcPct val="90000"/>
              </a:lnSpc>
              <a:spcAft>
                <a:spcPts val="450"/>
              </a:spcAft>
              <a:buFont typeface="Arial" panose="020B0604020202020204" pitchFamily="34" charset="0"/>
              <a:buChar char="•"/>
            </a:pPr>
            <a:endParaRPr lang="en-US" sz="1650" dirty="0"/>
          </a:p>
        </p:txBody>
      </p:sp>
    </p:spTree>
    <p:extLst>
      <p:ext uri="{BB962C8B-B14F-4D97-AF65-F5344CB8AC3E}">
        <p14:creationId xmlns:p14="http://schemas.microsoft.com/office/powerpoint/2010/main" val="3844664520"/>
      </p:ext>
    </p:extLst>
  </p:cSld>
  <p:clrMapOvr>
    <a:masterClrMapping/>
  </p:clrMapOvr>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E57E3-9B89-9BB0-5419-8015373835BE}"/>
              </a:ext>
            </a:extLst>
          </p:cNvPr>
          <p:cNvSpPr>
            <a:spLocks noGrp="1"/>
          </p:cNvSpPr>
          <p:nvPr>
            <p:ph type="title"/>
          </p:nvPr>
        </p:nvSpPr>
        <p:spPr>
          <a:xfrm>
            <a:off x="2004885" y="880572"/>
            <a:ext cx="8182230" cy="1026461"/>
          </a:xfrm>
        </p:spPr>
        <p:txBody>
          <a:bodyPr vert="horz" lIns="68580" tIns="34290" rIns="68580" bIns="34290" rtlCol="0" anchor="ctr">
            <a:normAutofit/>
          </a:bodyPr>
          <a:lstStyle/>
          <a:p>
            <a:pPr algn="ctr"/>
            <a:r>
              <a:rPr lang="en-US" sz="3000" dirty="0"/>
              <a:t>Next step: box/</a:t>
            </a:r>
            <a:r>
              <a:rPr lang="en-US" sz="3200" dirty="0"/>
              <a:t>violin</a:t>
            </a:r>
            <a:r>
              <a:rPr lang="en-US" sz="3000" dirty="0"/>
              <a:t> plot to show the distribution</a:t>
            </a:r>
          </a:p>
        </p:txBody>
      </p:sp>
      <p:pic>
        <p:nvPicPr>
          <p:cNvPr id="8194" name="Picture 2" descr="林肯市2016年气温分布箱线图">
            <a:extLst>
              <a:ext uri="{FF2B5EF4-FFF2-40B4-BE49-F238E27FC236}">
                <a16:creationId xmlns:a16="http://schemas.microsoft.com/office/drawing/2014/main" id="{112F1219-47D1-5EFA-EC79-D4F21E06E75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52260" y="2482596"/>
            <a:ext cx="3782291" cy="270433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林肯市2016年气温分布小提琴图">
            <a:extLst>
              <a:ext uri="{FF2B5EF4-FFF2-40B4-BE49-F238E27FC236}">
                <a16:creationId xmlns:a16="http://schemas.microsoft.com/office/drawing/2014/main" id="{516E42CD-B34A-82CA-0146-83024CF5751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03102" y="2482596"/>
            <a:ext cx="3782291" cy="2704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385981F-5DC3-5F5D-653F-8E2414FB6B38}"/>
              </a:ext>
            </a:extLst>
          </p:cNvPr>
          <p:cNvSpPr txBox="1"/>
          <p:nvPr/>
        </p:nvSpPr>
        <p:spPr>
          <a:xfrm>
            <a:off x="3669044" y="5311601"/>
            <a:ext cx="5468112" cy="369332"/>
          </a:xfrm>
          <a:prstGeom prst="rect">
            <a:avLst/>
          </a:prstGeom>
          <a:noFill/>
        </p:spPr>
        <p:txBody>
          <a:bodyPr wrap="square" rtlCol="0">
            <a:spAutoFit/>
          </a:bodyPr>
          <a:lstStyle/>
          <a:p>
            <a:r>
              <a:rPr lang="en-US" b="1" dirty="0">
                <a:solidFill>
                  <a:schemeClr val="tx2">
                    <a:lumMod val="50000"/>
                    <a:lumOff val="50000"/>
                  </a:schemeClr>
                </a:solidFill>
              </a:rPr>
              <a:t>What is the problem of the violin or box plot?</a:t>
            </a:r>
          </a:p>
        </p:txBody>
      </p:sp>
    </p:spTree>
    <p:extLst>
      <p:ext uri="{BB962C8B-B14F-4D97-AF65-F5344CB8AC3E}">
        <p14:creationId xmlns:p14="http://schemas.microsoft.com/office/powerpoint/2010/main" val="702773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3F174-6314-D6FA-F986-771608BFFC1A}"/>
              </a:ext>
            </a:extLst>
          </p:cNvPr>
          <p:cNvSpPr>
            <a:spLocks noGrp="1"/>
          </p:cNvSpPr>
          <p:nvPr>
            <p:ph type="title"/>
          </p:nvPr>
        </p:nvSpPr>
        <p:spPr>
          <a:xfrm>
            <a:off x="3827338" y="884407"/>
            <a:ext cx="4710437" cy="1028700"/>
          </a:xfrm>
        </p:spPr>
        <p:txBody>
          <a:bodyPr vert="horz" lIns="68580" tIns="34290" rIns="68580" bIns="34290" rtlCol="0" anchor="ctr">
            <a:normAutofit/>
          </a:bodyPr>
          <a:lstStyle/>
          <a:p>
            <a:r>
              <a:rPr lang="en-US" sz="3200" dirty="0"/>
              <a:t>Show raw data points</a:t>
            </a:r>
          </a:p>
        </p:txBody>
      </p:sp>
      <p:pic>
        <p:nvPicPr>
          <p:cNvPr id="9218" name="Picture 2" descr="林肯市2016年气温分布散点图">
            <a:extLst>
              <a:ext uri="{FF2B5EF4-FFF2-40B4-BE49-F238E27FC236}">
                <a16:creationId xmlns:a16="http://schemas.microsoft.com/office/drawing/2014/main" id="{C0706DCE-17D8-DBFD-68E9-674D50DD9E1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35794" y="2546583"/>
            <a:ext cx="4073652" cy="2912661"/>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林肯市2016年气温分布抖散图">
            <a:extLst>
              <a:ext uri="{FF2B5EF4-FFF2-40B4-BE49-F238E27FC236}">
                <a16:creationId xmlns:a16="http://schemas.microsoft.com/office/drawing/2014/main" id="{9314C721-3CCB-1EDF-6839-D31E826FA06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82556" y="2542821"/>
            <a:ext cx="4073652" cy="2912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646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6F959-9B7F-555A-5F60-549BB9CA74CC}"/>
              </a:ext>
            </a:extLst>
          </p:cNvPr>
          <p:cNvSpPr>
            <a:spLocks noGrp="1"/>
          </p:cNvSpPr>
          <p:nvPr>
            <p:ph type="title"/>
          </p:nvPr>
        </p:nvSpPr>
        <p:spPr>
          <a:xfrm>
            <a:off x="4306893" y="926072"/>
            <a:ext cx="3751326" cy="1028700"/>
          </a:xfrm>
        </p:spPr>
        <p:txBody>
          <a:bodyPr vert="horz" lIns="68580" tIns="34290" rIns="68580" bIns="34290" rtlCol="0" anchor="ctr">
            <a:normAutofit/>
          </a:bodyPr>
          <a:lstStyle/>
          <a:p>
            <a:pPr algn="ctr"/>
            <a:r>
              <a:rPr lang="en-US" sz="3200" dirty="0"/>
              <a:t>Before and after plots</a:t>
            </a:r>
          </a:p>
        </p:txBody>
      </p:sp>
      <p:pic>
        <p:nvPicPr>
          <p:cNvPr id="10244" name="Picture 4" descr="林肯市2016年气温变化图">
            <a:extLst>
              <a:ext uri="{FF2B5EF4-FFF2-40B4-BE49-F238E27FC236}">
                <a16:creationId xmlns:a16="http://schemas.microsoft.com/office/drawing/2014/main" id="{A2DE0A32-AB28-684B-1C47-C87CBD39CF0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35795" y="2546583"/>
            <a:ext cx="3699197" cy="2644925"/>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林肯市2016年气温分布 sina 图">
            <a:extLst>
              <a:ext uri="{FF2B5EF4-FFF2-40B4-BE49-F238E27FC236}">
                <a16:creationId xmlns:a16="http://schemas.microsoft.com/office/drawing/2014/main" id="{87AB315D-148B-3C65-235F-0F64728B05E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557013" y="2542823"/>
            <a:ext cx="3699197" cy="2644925"/>
          </a:xfrm>
          <a:prstGeom prst="rect">
            <a:avLst/>
          </a:prstGeom>
          <a:noFill/>
          <a:extLst>
            <a:ext uri="{909E8E84-426E-40DD-AFC4-6F175D3DCCD1}">
              <a14:hiddenFill xmlns:a14="http://schemas.microsoft.com/office/drawing/2010/main">
                <a:solidFill>
                  <a:srgbClr val="FFFFFF"/>
                </a:solidFill>
              </a14:hiddenFill>
            </a:ext>
          </a:extLst>
        </p:spPr>
      </p:pic>
      <p:sp>
        <p:nvSpPr>
          <p:cNvPr id="4" name="Right Arrow 3">
            <a:extLst>
              <a:ext uri="{FF2B5EF4-FFF2-40B4-BE49-F238E27FC236}">
                <a16:creationId xmlns:a16="http://schemas.microsoft.com/office/drawing/2014/main" id="{3EC6F150-80ED-B3D4-D3AE-DDEBD2123C6D}"/>
              </a:ext>
            </a:extLst>
          </p:cNvPr>
          <p:cNvSpPr/>
          <p:nvPr/>
        </p:nvSpPr>
        <p:spPr>
          <a:xfrm>
            <a:off x="5634990" y="3722682"/>
            <a:ext cx="762762" cy="2852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427945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EC1C594-315B-EC44-ECA0-C7B14EDAAF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FE6C8F-2498-4253-0ECB-B111818992E1}"/>
              </a:ext>
            </a:extLst>
          </p:cNvPr>
          <p:cNvSpPr>
            <a:spLocks noGrp="1"/>
          </p:cNvSpPr>
          <p:nvPr>
            <p:ph type="title"/>
          </p:nvPr>
        </p:nvSpPr>
        <p:spPr>
          <a:xfrm>
            <a:off x="2152650" y="1195788"/>
            <a:ext cx="7884414" cy="3049905"/>
          </a:xfrm>
        </p:spPr>
        <p:txBody>
          <a:bodyPr vert="horz" lIns="68580" tIns="34290" rIns="68580" bIns="34290" rtlCol="0" anchor="b">
            <a:normAutofit/>
          </a:bodyPr>
          <a:lstStyle/>
          <a:p>
            <a:r>
              <a:rPr lang="en-US" sz="4950"/>
              <a:t>Data Transformation and Advanced Customization</a:t>
            </a:r>
            <a:endParaRPr lang="en-US" sz="4950" dirty="0"/>
          </a:p>
        </p:txBody>
      </p:sp>
    </p:spTree>
    <p:extLst>
      <p:ext uri="{BB962C8B-B14F-4D97-AF65-F5344CB8AC3E}">
        <p14:creationId xmlns:p14="http://schemas.microsoft.com/office/powerpoint/2010/main" val="613112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30F0B-3D18-9732-3108-323F8DEEBA14}"/>
              </a:ext>
            </a:extLst>
          </p:cNvPr>
          <p:cNvSpPr>
            <a:spLocks noGrp="1"/>
          </p:cNvSpPr>
          <p:nvPr>
            <p:ph type="title"/>
          </p:nvPr>
        </p:nvSpPr>
        <p:spPr>
          <a:xfrm>
            <a:off x="2152650" y="1131095"/>
            <a:ext cx="7886700" cy="4485193"/>
          </a:xfrm>
        </p:spPr>
        <p:txBody>
          <a:bodyPr>
            <a:normAutofit/>
          </a:bodyPr>
          <a:lstStyle/>
          <a:p>
            <a:pPr algn="ctr"/>
            <a:r>
              <a:rPr lang="en-AU" sz="6600" dirty="0">
                <a:solidFill>
                  <a:schemeClr val="accent1"/>
                </a:solidFill>
                <a:latin typeface="Montserrat SemiBold" panose="00000700000000000000" pitchFamily="50" charset="0"/>
              </a:rPr>
              <a:t>START</a:t>
            </a:r>
            <a:br>
              <a:rPr lang="en-AU" sz="6600" dirty="0">
                <a:solidFill>
                  <a:schemeClr val="accent1"/>
                </a:solidFill>
                <a:latin typeface="Montserrat SemiBold" panose="00000700000000000000" pitchFamily="50" charset="0"/>
              </a:rPr>
            </a:br>
            <a:endParaRPr lang="en-AU" sz="6600" dirty="0">
              <a:solidFill>
                <a:schemeClr val="accent1"/>
              </a:solidFill>
              <a:latin typeface="Montserrat SemiBold" panose="00000700000000000000" pitchFamily="50" charset="0"/>
            </a:endParaRPr>
          </a:p>
        </p:txBody>
      </p:sp>
      <p:pic>
        <p:nvPicPr>
          <p:cNvPr id="4" name="Picture 6">
            <a:extLst>
              <a:ext uri="{FF2B5EF4-FFF2-40B4-BE49-F238E27FC236}">
                <a16:creationId xmlns:a16="http://schemas.microsoft.com/office/drawing/2014/main" id="{9F59B471-94C5-BA08-2125-168E61885B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 y="54880"/>
            <a:ext cx="2762250" cy="971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2911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643777-B821-0A87-FE77-4F36338BEA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19AD53-2EBB-EC4D-5B15-C9582B507AD2}"/>
              </a:ext>
            </a:extLst>
          </p:cNvPr>
          <p:cNvSpPr>
            <a:spLocks noGrp="1"/>
          </p:cNvSpPr>
          <p:nvPr>
            <p:ph type="title"/>
          </p:nvPr>
        </p:nvSpPr>
        <p:spPr/>
        <p:txBody>
          <a:bodyPr/>
          <a:lstStyle/>
          <a:p>
            <a:r>
              <a:rPr lang="en-US" dirty="0"/>
              <a:t>Data Transformation</a:t>
            </a:r>
          </a:p>
        </p:txBody>
      </p:sp>
      <p:graphicFrame>
        <p:nvGraphicFramePr>
          <p:cNvPr id="6" name="Content Placeholder 5">
            <a:extLst>
              <a:ext uri="{FF2B5EF4-FFF2-40B4-BE49-F238E27FC236}">
                <a16:creationId xmlns:a16="http://schemas.microsoft.com/office/drawing/2014/main" id="{A277555C-62BE-D919-64BC-FFBF1FBDCE0D}"/>
              </a:ext>
            </a:extLst>
          </p:cNvPr>
          <p:cNvGraphicFramePr>
            <a:graphicFrameLocks noGrp="1"/>
          </p:cNvGraphicFramePr>
          <p:nvPr>
            <p:ph idx="1"/>
            <p:extLst>
              <p:ext uri="{D42A27DB-BD31-4B8C-83A1-F6EECF244321}">
                <p14:modId xmlns:p14="http://schemas.microsoft.com/office/powerpoint/2010/main" val="3637167103"/>
              </p:ext>
            </p:extLst>
          </p:nvPr>
        </p:nvGraphicFramePr>
        <p:xfrm>
          <a:off x="1402080" y="1539240"/>
          <a:ext cx="9006840" cy="4275816"/>
        </p:xfrm>
        <a:graphic>
          <a:graphicData uri="http://schemas.openxmlformats.org/drawingml/2006/table">
            <a:tbl>
              <a:tblPr firstRow="1" bandRow="1">
                <a:tableStyleId>{00A15C55-8517-42AA-B614-E9B94910E393}</a:tableStyleId>
              </a:tblPr>
              <a:tblGrid>
                <a:gridCol w="1976957">
                  <a:extLst>
                    <a:ext uri="{9D8B030D-6E8A-4147-A177-3AD203B41FA5}">
                      <a16:colId xmlns:a16="http://schemas.microsoft.com/office/drawing/2014/main" val="3908454120"/>
                    </a:ext>
                  </a:extLst>
                </a:gridCol>
                <a:gridCol w="4738522">
                  <a:extLst>
                    <a:ext uri="{9D8B030D-6E8A-4147-A177-3AD203B41FA5}">
                      <a16:colId xmlns:a16="http://schemas.microsoft.com/office/drawing/2014/main" val="2898789005"/>
                    </a:ext>
                  </a:extLst>
                </a:gridCol>
                <a:gridCol w="2291361">
                  <a:extLst>
                    <a:ext uri="{9D8B030D-6E8A-4147-A177-3AD203B41FA5}">
                      <a16:colId xmlns:a16="http://schemas.microsoft.com/office/drawing/2014/main" val="2012736281"/>
                    </a:ext>
                  </a:extLst>
                </a:gridCol>
              </a:tblGrid>
              <a:tr h="404856">
                <a:tc>
                  <a:txBody>
                    <a:bodyPr/>
                    <a:lstStyle/>
                    <a:p>
                      <a:endParaRPr lang="en-US" sz="1600" dirty="0"/>
                    </a:p>
                  </a:txBody>
                  <a:tcPr/>
                </a:tc>
                <a:tc>
                  <a:txBody>
                    <a:bodyPr/>
                    <a:lstStyle/>
                    <a:p>
                      <a:r>
                        <a:rPr lang="en-US" sz="1600" dirty="0"/>
                        <a:t>Why?</a:t>
                      </a:r>
                    </a:p>
                  </a:txBody>
                  <a:tcPr/>
                </a:tc>
                <a:tc>
                  <a:txBody>
                    <a:bodyPr/>
                    <a:lstStyle/>
                    <a:p>
                      <a:r>
                        <a:rPr lang="en-US" sz="1600" dirty="0"/>
                        <a:t>functions</a:t>
                      </a:r>
                    </a:p>
                  </a:txBody>
                  <a:tcPr/>
                </a:tc>
                <a:extLst>
                  <a:ext uri="{0D108BD9-81ED-4DB2-BD59-A6C34878D82A}">
                    <a16:rowId xmlns:a16="http://schemas.microsoft.com/office/drawing/2014/main" val="759694521"/>
                  </a:ext>
                </a:extLst>
              </a:tr>
              <a:tr h="565689">
                <a:tc>
                  <a:txBody>
                    <a:bodyPr/>
                    <a:lstStyle/>
                    <a:p>
                      <a:r>
                        <a:rPr lang="en-US" sz="1600" dirty="0"/>
                        <a:t>Data reshaping</a:t>
                      </a:r>
                    </a:p>
                  </a:txBody>
                  <a:tcPr/>
                </a:tc>
                <a:tc>
                  <a:txBody>
                    <a:bodyPr/>
                    <a:lstStyle/>
                    <a:p>
                      <a:r>
                        <a:rPr lang="en-US" sz="1600" b="0" dirty="0"/>
                        <a:t>useful for faceting or grouping variables</a:t>
                      </a:r>
                    </a:p>
                  </a:txBody>
                  <a:tcPr/>
                </a:tc>
                <a:tc>
                  <a:txBody>
                    <a:bodyPr/>
                    <a:lstStyle/>
                    <a:p>
                      <a:r>
                        <a:rPr lang="en-US" sz="1600" dirty="0" err="1"/>
                        <a:t>tidyr</a:t>
                      </a:r>
                      <a:r>
                        <a:rPr lang="en-US" sz="1600" dirty="0"/>
                        <a:t>::</a:t>
                      </a:r>
                      <a:r>
                        <a:rPr lang="en-US" sz="1600" dirty="0" err="1"/>
                        <a:t>pivot_longer</a:t>
                      </a:r>
                      <a:r>
                        <a:rPr lang="en-US" sz="1600" dirty="0"/>
                        <a:t>()</a:t>
                      </a:r>
                    </a:p>
                    <a:p>
                      <a:r>
                        <a:rPr lang="en-US" sz="1600" dirty="0" err="1"/>
                        <a:t>tidyr</a:t>
                      </a:r>
                      <a:r>
                        <a:rPr lang="en-US" sz="1600" dirty="0"/>
                        <a:t>::</a:t>
                      </a:r>
                      <a:r>
                        <a:rPr lang="en-US" sz="1600" dirty="0" err="1"/>
                        <a:t>pivot_wider</a:t>
                      </a:r>
                      <a:r>
                        <a:rPr lang="en-US" sz="1600" dirty="0"/>
                        <a:t>()</a:t>
                      </a:r>
                    </a:p>
                  </a:txBody>
                  <a:tcPr/>
                </a:tc>
                <a:extLst>
                  <a:ext uri="{0D108BD9-81ED-4DB2-BD59-A6C34878D82A}">
                    <a16:rowId xmlns:a16="http://schemas.microsoft.com/office/drawing/2014/main" val="638519049"/>
                  </a:ext>
                </a:extLst>
              </a:tr>
              <a:tr h="565689">
                <a:tc>
                  <a:txBody>
                    <a:bodyPr/>
                    <a:lstStyle/>
                    <a:p>
                      <a:r>
                        <a:rPr lang="en-US" sz="1600" dirty="0"/>
                        <a:t>Filtering rows and select columns</a:t>
                      </a:r>
                    </a:p>
                  </a:txBody>
                  <a:tcPr/>
                </a:tc>
                <a:tc>
                  <a:txBody>
                    <a:bodyPr/>
                    <a:lstStyle/>
                    <a:p>
                      <a:r>
                        <a:rPr lang="en-US" sz="1600" dirty="0"/>
                        <a:t>To focus on relevant data for a clearer visualization.</a:t>
                      </a:r>
                    </a:p>
                    <a:p>
                      <a:r>
                        <a:rPr lang="en-US" sz="1600" dirty="0"/>
                        <a:t>To remove noise or unnecessary categories.</a:t>
                      </a:r>
                    </a:p>
                  </a:txBody>
                  <a:tcPr/>
                </a:tc>
                <a:tc>
                  <a:txBody>
                    <a:bodyPr/>
                    <a:lstStyle/>
                    <a:p>
                      <a:r>
                        <a:rPr lang="en-US" sz="1600" dirty="0" err="1"/>
                        <a:t>dplyr</a:t>
                      </a:r>
                      <a:r>
                        <a:rPr lang="en-US" sz="1600" dirty="0"/>
                        <a:t>::filter()</a:t>
                      </a:r>
                    </a:p>
                    <a:p>
                      <a:r>
                        <a:rPr lang="en-US" sz="1600" dirty="0" err="1"/>
                        <a:t>dplyr</a:t>
                      </a:r>
                      <a:r>
                        <a:rPr lang="en-US" sz="1600" dirty="0"/>
                        <a:t>::select()</a:t>
                      </a:r>
                    </a:p>
                  </a:txBody>
                  <a:tcPr/>
                </a:tc>
                <a:extLst>
                  <a:ext uri="{0D108BD9-81ED-4DB2-BD59-A6C34878D82A}">
                    <a16:rowId xmlns:a16="http://schemas.microsoft.com/office/drawing/2014/main" val="636911044"/>
                  </a:ext>
                </a:extLst>
              </a:tr>
              <a:tr h="565689">
                <a:tc>
                  <a:txBody>
                    <a:bodyPr/>
                    <a:lstStyle/>
                    <a:p>
                      <a:r>
                        <a:rPr lang="en-US" sz="1600" dirty="0"/>
                        <a:t>Aggregation and summarization</a:t>
                      </a:r>
                    </a:p>
                  </a:txBody>
                  <a:tcPr/>
                </a:tc>
                <a:tc>
                  <a:txBody>
                    <a:bodyPr/>
                    <a:lstStyle/>
                    <a:p>
                      <a:r>
                        <a:rPr lang="en-US" sz="1600" dirty="0"/>
                        <a:t>Transforming raw data into summarized statistics for better visualization.</a:t>
                      </a:r>
                    </a:p>
                  </a:txBody>
                  <a:tcPr/>
                </a:tc>
                <a:tc>
                  <a:txBody>
                    <a:bodyPr/>
                    <a:lstStyle/>
                    <a:p>
                      <a:r>
                        <a:rPr lang="en-US" sz="1600" dirty="0" err="1"/>
                        <a:t>dplyr</a:t>
                      </a:r>
                      <a:r>
                        <a:rPr lang="en-US" sz="1600" dirty="0"/>
                        <a:t>::</a:t>
                      </a:r>
                      <a:r>
                        <a:rPr lang="en-US" sz="1600" dirty="0" err="1"/>
                        <a:t>group_by</a:t>
                      </a:r>
                      <a:r>
                        <a:rPr lang="en-US" sz="1600" dirty="0"/>
                        <a:t>()</a:t>
                      </a:r>
                    </a:p>
                    <a:p>
                      <a:r>
                        <a:rPr lang="en-US" sz="1600" dirty="0" err="1"/>
                        <a:t>dplyr</a:t>
                      </a:r>
                      <a:r>
                        <a:rPr lang="en-US" sz="1600" dirty="0"/>
                        <a:t>::summarize()</a:t>
                      </a:r>
                    </a:p>
                  </a:txBody>
                  <a:tcPr/>
                </a:tc>
                <a:extLst>
                  <a:ext uri="{0D108BD9-81ED-4DB2-BD59-A6C34878D82A}">
                    <a16:rowId xmlns:a16="http://schemas.microsoft.com/office/drawing/2014/main" val="866308911"/>
                  </a:ext>
                </a:extLst>
              </a:tr>
              <a:tr h="1264482">
                <a:tc>
                  <a:txBody>
                    <a:bodyPr/>
                    <a:lstStyle/>
                    <a:p>
                      <a:r>
                        <a:rPr lang="en-US" sz="1600" dirty="0"/>
                        <a:t>Normalization and scaling</a:t>
                      </a:r>
                    </a:p>
                  </a:txBody>
                  <a:tcPr/>
                </a:tc>
                <a:tc>
                  <a:txBody>
                    <a:bodyPr/>
                    <a:lstStyle/>
                    <a:p>
                      <a:r>
                        <a:rPr lang="en-US" sz="1600" dirty="0"/>
                        <a:t>Adjusting numerical values to ensure fair comparisons.</a:t>
                      </a:r>
                    </a:p>
                    <a:p>
                      <a:r>
                        <a:rPr lang="en-US" sz="1600" dirty="0"/>
                        <a:t>  Log transformation</a:t>
                      </a:r>
                    </a:p>
                    <a:p>
                      <a:r>
                        <a:rPr lang="en-US" sz="1600" dirty="0"/>
                        <a:t>  Min-max scaling</a:t>
                      </a:r>
                    </a:p>
                    <a:p>
                      <a:r>
                        <a:rPr lang="en-US" sz="1600" dirty="0"/>
                        <a:t>  Z-score standardization</a:t>
                      </a:r>
                    </a:p>
                  </a:txBody>
                  <a:tcPr/>
                </a:tc>
                <a:tc>
                  <a:txBody>
                    <a:bodyPr/>
                    <a:lstStyle/>
                    <a:p>
                      <a:r>
                        <a:rPr lang="en-US" sz="1600" dirty="0" err="1"/>
                        <a:t>dplyr</a:t>
                      </a:r>
                      <a:r>
                        <a:rPr lang="en-US" sz="1600" dirty="0"/>
                        <a:t>::mutate()</a:t>
                      </a:r>
                    </a:p>
                    <a:p>
                      <a:pPr marL="0" algn="l" defTabSz="914400" rtl="0" eaLnBrk="1" latinLnBrk="0" hangingPunct="1"/>
                      <a:r>
                        <a:rPr lang="en-US" sz="1600" kern="1200" dirty="0">
                          <a:solidFill>
                            <a:schemeClr val="dk1"/>
                          </a:solidFill>
                          <a:latin typeface="+mn-lt"/>
                          <a:ea typeface="+mn-ea"/>
                          <a:cs typeface="+mn-cs"/>
                        </a:rPr>
                        <a:t>scale_x_log10()</a:t>
                      </a:r>
                    </a:p>
                  </a:txBody>
                  <a:tcPr/>
                </a:tc>
                <a:extLst>
                  <a:ext uri="{0D108BD9-81ED-4DB2-BD59-A6C34878D82A}">
                    <a16:rowId xmlns:a16="http://schemas.microsoft.com/office/drawing/2014/main" val="2423605085"/>
                  </a:ext>
                </a:extLst>
              </a:tr>
              <a:tr h="7986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Binning (Discretization)</a:t>
                      </a:r>
                    </a:p>
                  </a:txBody>
                  <a:tcPr/>
                </a:tc>
                <a:tc>
                  <a:txBody>
                    <a:bodyPr/>
                    <a:lstStyle/>
                    <a:p>
                      <a:r>
                        <a:rPr lang="en-US" sz="1600" dirty="0"/>
                        <a:t>Dividing a continuous variable into discrete categories to visualize distributions more clearly </a:t>
                      </a:r>
                      <a:r>
                        <a:rPr lang="en-US" sz="1600" b="0" dirty="0"/>
                        <a:t>(e.g., in histograms or heatmaps).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dplyr</a:t>
                      </a:r>
                      <a:r>
                        <a:rPr lang="en-US" sz="1600" dirty="0"/>
                        <a:t>::mutate()</a:t>
                      </a:r>
                    </a:p>
                    <a:p>
                      <a:endParaRPr lang="en-US" sz="1600" dirty="0"/>
                    </a:p>
                  </a:txBody>
                  <a:tcPr/>
                </a:tc>
                <a:extLst>
                  <a:ext uri="{0D108BD9-81ED-4DB2-BD59-A6C34878D82A}">
                    <a16:rowId xmlns:a16="http://schemas.microsoft.com/office/drawing/2014/main" val="3483061458"/>
                  </a:ext>
                </a:extLst>
              </a:tr>
            </a:tbl>
          </a:graphicData>
        </a:graphic>
      </p:graphicFrame>
    </p:spTree>
    <p:extLst>
      <p:ext uri="{BB962C8B-B14F-4D97-AF65-F5344CB8AC3E}">
        <p14:creationId xmlns:p14="http://schemas.microsoft.com/office/powerpoint/2010/main" val="2560599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9A6AD-0F4C-4770-4B7A-7FD99B5FC9D3}"/>
              </a:ext>
            </a:extLst>
          </p:cNvPr>
          <p:cNvSpPr>
            <a:spLocks noGrp="1"/>
          </p:cNvSpPr>
          <p:nvPr>
            <p:ph type="title"/>
          </p:nvPr>
        </p:nvSpPr>
        <p:spPr/>
        <p:txBody>
          <a:bodyPr>
            <a:normAutofit/>
          </a:bodyPr>
          <a:lstStyle/>
          <a:p>
            <a:r>
              <a:rPr lang="en-US" dirty="0"/>
              <a:t>Data Transformation – log transformation</a:t>
            </a:r>
          </a:p>
        </p:txBody>
      </p:sp>
      <p:sp>
        <p:nvSpPr>
          <p:cNvPr id="3" name="Content Placeholder 2">
            <a:extLst>
              <a:ext uri="{FF2B5EF4-FFF2-40B4-BE49-F238E27FC236}">
                <a16:creationId xmlns:a16="http://schemas.microsoft.com/office/drawing/2014/main" id="{88C79423-5881-D555-8066-813C1B65CAA7}"/>
              </a:ext>
            </a:extLst>
          </p:cNvPr>
          <p:cNvSpPr>
            <a:spLocks noGrp="1"/>
          </p:cNvSpPr>
          <p:nvPr>
            <p:ph idx="1"/>
          </p:nvPr>
        </p:nvSpPr>
        <p:spPr>
          <a:xfrm>
            <a:off x="2152650" y="1690689"/>
            <a:ext cx="7886700" cy="4351338"/>
          </a:xfrm>
        </p:spPr>
        <p:txBody>
          <a:bodyPr>
            <a:normAutofit/>
          </a:bodyPr>
          <a:lstStyle/>
          <a:p>
            <a:r>
              <a:rPr lang="en-US" sz="2000" dirty="0"/>
              <a:t>Research</a:t>
            </a:r>
            <a:r>
              <a:rPr lang="zh-CN" altLang="en-US" sz="2000" dirty="0"/>
              <a:t> </a:t>
            </a:r>
            <a:r>
              <a:rPr lang="en-US" altLang="zh-CN" sz="2000" dirty="0"/>
              <a:t>Question: </a:t>
            </a:r>
            <a:r>
              <a:rPr lang="en-US" sz="2000" dirty="0"/>
              <a:t>How does GDP per capita relate to life expectancy across different continents?</a:t>
            </a:r>
          </a:p>
        </p:txBody>
      </p:sp>
      <p:pic>
        <p:nvPicPr>
          <p:cNvPr id="4" name="Picture 2">
            <a:extLst>
              <a:ext uri="{FF2B5EF4-FFF2-40B4-BE49-F238E27FC236}">
                <a16:creationId xmlns:a16="http://schemas.microsoft.com/office/drawing/2014/main" id="{B3CCB819-5D51-062D-09EE-8A514F01DB0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35794" y="2743229"/>
            <a:ext cx="4073652" cy="29126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726E9D0-D3DC-181F-1240-C2183655A57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182556" y="2739467"/>
            <a:ext cx="4073652" cy="291266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3A997FC-5872-9BE6-9659-8F2CF81BDAF3}"/>
              </a:ext>
            </a:extLst>
          </p:cNvPr>
          <p:cNvSpPr txBox="1"/>
          <p:nvPr/>
        </p:nvSpPr>
        <p:spPr>
          <a:xfrm>
            <a:off x="6390679" y="2462467"/>
            <a:ext cx="3351362" cy="300082"/>
          </a:xfrm>
          <a:prstGeom prst="rect">
            <a:avLst/>
          </a:prstGeom>
          <a:noFill/>
        </p:spPr>
        <p:txBody>
          <a:bodyPr wrap="square" rtlCol="0">
            <a:spAutoFit/>
          </a:bodyPr>
          <a:lstStyle/>
          <a:p>
            <a:r>
              <a:rPr lang="en-US" sz="1350" b="1" dirty="0">
                <a:solidFill>
                  <a:schemeClr val="tx2">
                    <a:lumMod val="50000"/>
                    <a:lumOff val="50000"/>
                  </a:schemeClr>
                </a:solidFill>
              </a:rPr>
              <a:t>+ scale_x_log10()</a:t>
            </a:r>
          </a:p>
        </p:txBody>
      </p:sp>
    </p:spTree>
    <p:extLst>
      <p:ext uri="{BB962C8B-B14F-4D97-AF65-F5344CB8AC3E}">
        <p14:creationId xmlns:p14="http://schemas.microsoft.com/office/powerpoint/2010/main" val="18824970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D3CDA-23E1-8A8B-5C48-5DF9F1351EF7}"/>
              </a:ext>
            </a:extLst>
          </p:cNvPr>
          <p:cNvSpPr>
            <a:spLocks noGrp="1"/>
          </p:cNvSpPr>
          <p:nvPr>
            <p:ph type="title"/>
          </p:nvPr>
        </p:nvSpPr>
        <p:spPr/>
        <p:txBody>
          <a:bodyPr/>
          <a:lstStyle/>
          <a:p>
            <a:r>
              <a:rPr lang="en-US" dirty="0"/>
              <a:t>Data faceting</a:t>
            </a:r>
          </a:p>
        </p:txBody>
      </p:sp>
      <p:sp>
        <p:nvSpPr>
          <p:cNvPr id="6" name="TextBox 5">
            <a:extLst>
              <a:ext uri="{FF2B5EF4-FFF2-40B4-BE49-F238E27FC236}">
                <a16:creationId xmlns:a16="http://schemas.microsoft.com/office/drawing/2014/main" id="{BD6D6064-A6BB-08E8-098D-874466842A36}"/>
              </a:ext>
            </a:extLst>
          </p:cNvPr>
          <p:cNvSpPr txBox="1"/>
          <p:nvPr/>
        </p:nvSpPr>
        <p:spPr>
          <a:xfrm>
            <a:off x="838201" y="2071192"/>
            <a:ext cx="2665104" cy="830997"/>
          </a:xfrm>
          <a:prstGeom prst="rect">
            <a:avLst/>
          </a:prstGeom>
          <a:noFill/>
        </p:spPr>
        <p:txBody>
          <a:bodyPr wrap="square" rtlCol="0">
            <a:spAutoFit/>
          </a:bodyPr>
          <a:lstStyle/>
          <a:p>
            <a:r>
              <a:rPr lang="en-US" sz="2100" dirty="0" err="1">
                <a:solidFill>
                  <a:schemeClr val="tx2">
                    <a:lumMod val="50000"/>
                    <a:lumOff val="50000"/>
                  </a:schemeClr>
                </a:solidFill>
              </a:rPr>
              <a:t>Facet_grid</a:t>
            </a:r>
            <a:r>
              <a:rPr lang="en-US" sz="2100" dirty="0">
                <a:solidFill>
                  <a:schemeClr val="tx2">
                    <a:lumMod val="50000"/>
                    <a:lumOff val="50000"/>
                  </a:schemeClr>
                </a:solidFill>
              </a:rPr>
              <a:t>()</a:t>
            </a:r>
          </a:p>
          <a:p>
            <a:r>
              <a:rPr lang="en-US" sz="1350" dirty="0"/>
              <a:t>create a grid of graphs, by rows and columns</a:t>
            </a:r>
          </a:p>
        </p:txBody>
      </p:sp>
      <p:sp>
        <p:nvSpPr>
          <p:cNvPr id="10" name="TextBox 9">
            <a:extLst>
              <a:ext uri="{FF2B5EF4-FFF2-40B4-BE49-F238E27FC236}">
                <a16:creationId xmlns:a16="http://schemas.microsoft.com/office/drawing/2014/main" id="{C944A1D0-A063-32A7-C349-381964D5A3CD}"/>
              </a:ext>
            </a:extLst>
          </p:cNvPr>
          <p:cNvSpPr txBox="1"/>
          <p:nvPr/>
        </p:nvSpPr>
        <p:spPr>
          <a:xfrm>
            <a:off x="838200" y="4263796"/>
            <a:ext cx="2665104" cy="830997"/>
          </a:xfrm>
          <a:prstGeom prst="rect">
            <a:avLst/>
          </a:prstGeom>
          <a:noFill/>
        </p:spPr>
        <p:txBody>
          <a:bodyPr wrap="square" rtlCol="0">
            <a:spAutoFit/>
          </a:bodyPr>
          <a:lstStyle/>
          <a:p>
            <a:r>
              <a:rPr lang="en-US" sz="2100" dirty="0" err="1">
                <a:solidFill>
                  <a:schemeClr val="tx2">
                    <a:lumMod val="50000"/>
                    <a:lumOff val="50000"/>
                  </a:schemeClr>
                </a:solidFill>
              </a:rPr>
              <a:t>Facet_wrap</a:t>
            </a:r>
            <a:r>
              <a:rPr lang="en-US" sz="2100" dirty="0">
                <a:solidFill>
                  <a:schemeClr val="tx2">
                    <a:lumMod val="50000"/>
                    <a:lumOff val="50000"/>
                  </a:schemeClr>
                </a:solidFill>
              </a:rPr>
              <a:t>()</a:t>
            </a:r>
          </a:p>
          <a:p>
            <a:r>
              <a:rPr lang="en-US" sz="1350" dirty="0"/>
              <a:t>create small multiples by “wrapping” a series of plots</a:t>
            </a:r>
          </a:p>
        </p:txBody>
      </p:sp>
      <p:sp>
        <p:nvSpPr>
          <p:cNvPr id="11" name="TextBox 10">
            <a:extLst>
              <a:ext uri="{FF2B5EF4-FFF2-40B4-BE49-F238E27FC236}">
                <a16:creationId xmlns:a16="http://schemas.microsoft.com/office/drawing/2014/main" id="{E14B775C-D1C5-046C-2ADD-AB16471E5A9D}"/>
              </a:ext>
            </a:extLst>
          </p:cNvPr>
          <p:cNvSpPr txBox="1"/>
          <p:nvPr/>
        </p:nvSpPr>
        <p:spPr>
          <a:xfrm>
            <a:off x="6928553" y="3906004"/>
            <a:ext cx="3547459" cy="1962076"/>
          </a:xfrm>
          <a:prstGeom prst="rect">
            <a:avLst/>
          </a:prstGeom>
          <a:solidFill>
            <a:schemeClr val="accent1">
              <a:lumMod val="40000"/>
              <a:lumOff val="60000"/>
            </a:schemeClr>
          </a:solidFill>
        </p:spPr>
        <p:txBody>
          <a:bodyPr wrap="square" rtlCol="0">
            <a:spAutoFit/>
          </a:bodyPr>
          <a:lstStyle/>
          <a:p>
            <a:endParaRPr lang="en-US" sz="1350" dirty="0"/>
          </a:p>
          <a:p>
            <a:r>
              <a:rPr lang="en-US" sz="1350" dirty="0"/>
              <a:t>Choose grid:</a:t>
            </a:r>
          </a:p>
          <a:p>
            <a:pPr marL="214308" indent="-214308">
              <a:buFont typeface="Arial" panose="020B0604020202020204" pitchFamily="34" charset="0"/>
              <a:buChar char="•"/>
            </a:pPr>
            <a:r>
              <a:rPr lang="en-US" sz="1350" dirty="0"/>
              <a:t>Compare categorical variables</a:t>
            </a:r>
            <a:r>
              <a:rPr lang="zh-CN" altLang="en-US" sz="1350" dirty="0"/>
              <a:t> </a:t>
            </a:r>
            <a:r>
              <a:rPr lang="en-US" altLang="zh-CN" sz="1350" dirty="0"/>
              <a:t>systematically</a:t>
            </a:r>
          </a:p>
          <a:p>
            <a:pPr marL="214308" indent="-214308">
              <a:buFont typeface="Arial" panose="020B0604020202020204" pitchFamily="34" charset="0"/>
              <a:buChar char="•"/>
            </a:pPr>
            <a:r>
              <a:rPr lang="en-US" sz="1350" dirty="0"/>
              <a:t>The number of facet levels is not too large</a:t>
            </a:r>
          </a:p>
          <a:p>
            <a:pPr marL="214308" indent="-214308">
              <a:buFont typeface="Arial" panose="020B0604020202020204" pitchFamily="34" charset="0"/>
              <a:buChar char="•"/>
            </a:pPr>
            <a:endParaRPr lang="en-US" sz="1350" dirty="0"/>
          </a:p>
          <a:p>
            <a:r>
              <a:rPr lang="en-US" sz="1350" dirty="0"/>
              <a:t>Choose wrap:</a:t>
            </a:r>
          </a:p>
          <a:p>
            <a:pPr marL="285750" indent="-285750">
              <a:buFont typeface="Arial" panose="020B0604020202020204" pitchFamily="34" charset="0"/>
              <a:buChar char="•"/>
            </a:pPr>
            <a:r>
              <a:rPr lang="en-US" sz="1350" dirty="0"/>
              <a:t>Flexible and space-efficient</a:t>
            </a:r>
          </a:p>
          <a:p>
            <a:pPr marL="214308" indent="-214308">
              <a:buFont typeface="Arial" panose="020B0604020202020204" pitchFamily="34" charset="0"/>
              <a:buChar char="•"/>
            </a:pPr>
            <a:endParaRPr lang="en-US" sz="1350" dirty="0"/>
          </a:p>
        </p:txBody>
      </p:sp>
      <p:sp>
        <p:nvSpPr>
          <p:cNvPr id="13" name="TextBox 12">
            <a:extLst>
              <a:ext uri="{FF2B5EF4-FFF2-40B4-BE49-F238E27FC236}">
                <a16:creationId xmlns:a16="http://schemas.microsoft.com/office/drawing/2014/main" id="{4AE2B9BC-BCDE-8189-9AC8-8FD1B3995192}"/>
              </a:ext>
            </a:extLst>
          </p:cNvPr>
          <p:cNvSpPr txBox="1"/>
          <p:nvPr/>
        </p:nvSpPr>
        <p:spPr>
          <a:xfrm>
            <a:off x="3508526" y="1481789"/>
            <a:ext cx="3351362" cy="300082"/>
          </a:xfrm>
          <a:prstGeom prst="rect">
            <a:avLst/>
          </a:prstGeom>
          <a:noFill/>
        </p:spPr>
        <p:txBody>
          <a:bodyPr wrap="square" rtlCol="0">
            <a:spAutoFit/>
          </a:bodyPr>
          <a:lstStyle/>
          <a:p>
            <a:r>
              <a:rPr lang="en-US" sz="1350" b="1" dirty="0">
                <a:solidFill>
                  <a:schemeClr val="tx2">
                    <a:lumMod val="50000"/>
                    <a:lumOff val="50000"/>
                  </a:schemeClr>
                </a:solidFill>
              </a:rPr>
              <a:t>+ </a:t>
            </a:r>
            <a:r>
              <a:rPr lang="en-US" sz="1350" b="1" dirty="0" err="1">
                <a:solidFill>
                  <a:schemeClr val="tx2">
                    <a:lumMod val="50000"/>
                    <a:lumOff val="50000"/>
                  </a:schemeClr>
                </a:solidFill>
              </a:rPr>
              <a:t>facet_grid</a:t>
            </a:r>
            <a:r>
              <a:rPr lang="en-US" sz="1350" b="1" dirty="0">
                <a:solidFill>
                  <a:schemeClr val="tx2">
                    <a:lumMod val="50000"/>
                    <a:lumOff val="50000"/>
                  </a:schemeClr>
                </a:solidFill>
              </a:rPr>
              <a:t>(. ~ continent)</a:t>
            </a:r>
          </a:p>
        </p:txBody>
      </p:sp>
      <p:sp>
        <p:nvSpPr>
          <p:cNvPr id="14" name="TextBox 13">
            <a:extLst>
              <a:ext uri="{FF2B5EF4-FFF2-40B4-BE49-F238E27FC236}">
                <a16:creationId xmlns:a16="http://schemas.microsoft.com/office/drawing/2014/main" id="{364AF778-BD45-CF9B-78CC-40E3D30362DF}"/>
              </a:ext>
            </a:extLst>
          </p:cNvPr>
          <p:cNvSpPr txBox="1"/>
          <p:nvPr/>
        </p:nvSpPr>
        <p:spPr>
          <a:xfrm>
            <a:off x="6859889" y="1481789"/>
            <a:ext cx="3351362" cy="300082"/>
          </a:xfrm>
          <a:prstGeom prst="rect">
            <a:avLst/>
          </a:prstGeom>
          <a:noFill/>
        </p:spPr>
        <p:txBody>
          <a:bodyPr wrap="square" rtlCol="0">
            <a:spAutoFit/>
          </a:bodyPr>
          <a:lstStyle/>
          <a:p>
            <a:r>
              <a:rPr lang="en-US" sz="1350" b="1" dirty="0">
                <a:solidFill>
                  <a:schemeClr val="tx2">
                    <a:lumMod val="50000"/>
                    <a:lumOff val="50000"/>
                  </a:schemeClr>
                </a:solidFill>
              </a:rPr>
              <a:t>+ </a:t>
            </a:r>
            <a:r>
              <a:rPr lang="en-US" sz="1350" b="1" dirty="0" err="1">
                <a:solidFill>
                  <a:schemeClr val="tx2">
                    <a:lumMod val="50000"/>
                    <a:lumOff val="50000"/>
                  </a:schemeClr>
                </a:solidFill>
              </a:rPr>
              <a:t>facet_grid</a:t>
            </a:r>
            <a:r>
              <a:rPr lang="en-US" sz="1350" b="1" dirty="0">
                <a:solidFill>
                  <a:schemeClr val="tx2">
                    <a:lumMod val="50000"/>
                    <a:lumOff val="50000"/>
                  </a:schemeClr>
                </a:solidFill>
              </a:rPr>
              <a:t>(continent ~ .)</a:t>
            </a:r>
          </a:p>
        </p:txBody>
      </p:sp>
      <p:sp>
        <p:nvSpPr>
          <p:cNvPr id="15" name="TextBox 14">
            <a:extLst>
              <a:ext uri="{FF2B5EF4-FFF2-40B4-BE49-F238E27FC236}">
                <a16:creationId xmlns:a16="http://schemas.microsoft.com/office/drawing/2014/main" id="{920C5CFE-68BB-AB7C-10E0-2C94BF22F4CD}"/>
              </a:ext>
            </a:extLst>
          </p:cNvPr>
          <p:cNvSpPr txBox="1"/>
          <p:nvPr/>
        </p:nvSpPr>
        <p:spPr>
          <a:xfrm>
            <a:off x="3407079" y="3777389"/>
            <a:ext cx="3351362" cy="300082"/>
          </a:xfrm>
          <a:prstGeom prst="rect">
            <a:avLst/>
          </a:prstGeom>
          <a:noFill/>
        </p:spPr>
        <p:txBody>
          <a:bodyPr wrap="square" rtlCol="0">
            <a:spAutoFit/>
          </a:bodyPr>
          <a:lstStyle/>
          <a:p>
            <a:r>
              <a:rPr lang="en-US" sz="1350" b="1" dirty="0">
                <a:solidFill>
                  <a:schemeClr val="tx2">
                    <a:lumMod val="50000"/>
                    <a:lumOff val="50000"/>
                  </a:schemeClr>
                </a:solidFill>
              </a:rPr>
              <a:t>+ </a:t>
            </a:r>
            <a:r>
              <a:rPr lang="en-US" sz="1350" b="1" dirty="0" err="1">
                <a:solidFill>
                  <a:schemeClr val="tx2">
                    <a:lumMod val="50000"/>
                    <a:lumOff val="50000"/>
                  </a:schemeClr>
                </a:solidFill>
              </a:rPr>
              <a:t>facet_wrap</a:t>
            </a:r>
            <a:r>
              <a:rPr lang="en-US" sz="1350" b="1" dirty="0">
                <a:solidFill>
                  <a:schemeClr val="tx2">
                    <a:lumMod val="50000"/>
                    <a:lumOff val="50000"/>
                  </a:schemeClr>
                </a:solidFill>
              </a:rPr>
              <a:t>(~continent)</a:t>
            </a:r>
          </a:p>
        </p:txBody>
      </p:sp>
      <p:cxnSp>
        <p:nvCxnSpPr>
          <p:cNvPr id="17" name="Straight Connector 16">
            <a:extLst>
              <a:ext uri="{FF2B5EF4-FFF2-40B4-BE49-F238E27FC236}">
                <a16:creationId xmlns:a16="http://schemas.microsoft.com/office/drawing/2014/main" id="{6971CA1E-A049-CB25-F717-F3F2F1CA7C30}"/>
              </a:ext>
            </a:extLst>
          </p:cNvPr>
          <p:cNvCxnSpPr>
            <a:cxnSpLocks/>
          </p:cNvCxnSpPr>
          <p:nvPr/>
        </p:nvCxnSpPr>
        <p:spPr>
          <a:xfrm flipV="1">
            <a:off x="838200" y="3722602"/>
            <a:ext cx="10189029" cy="25460"/>
          </a:xfrm>
          <a:prstGeom prst="line">
            <a:avLst/>
          </a:prstGeom>
        </p:spPr>
        <p:style>
          <a:lnRef idx="2">
            <a:schemeClr val="accent1"/>
          </a:lnRef>
          <a:fillRef idx="0">
            <a:schemeClr val="accent1"/>
          </a:fillRef>
          <a:effectRef idx="1">
            <a:schemeClr val="accent1"/>
          </a:effectRef>
          <a:fontRef idx="minor">
            <a:schemeClr val="tx1"/>
          </a:fontRef>
        </p:style>
      </p:cxnSp>
      <p:pic>
        <p:nvPicPr>
          <p:cNvPr id="19" name="Picture 18" descr="A graph of the different states&#10;&#10;AI-generated content may be incorrect.">
            <a:extLst>
              <a:ext uri="{FF2B5EF4-FFF2-40B4-BE49-F238E27FC236}">
                <a16:creationId xmlns:a16="http://schemas.microsoft.com/office/drawing/2014/main" id="{B27968F8-86E8-6852-DC4C-3CA154057FAB}"/>
              </a:ext>
            </a:extLst>
          </p:cNvPr>
          <p:cNvPicPr>
            <a:picLocks noChangeAspect="1"/>
          </p:cNvPicPr>
          <p:nvPr/>
        </p:nvPicPr>
        <p:blipFill>
          <a:blip r:embed="rId2"/>
          <a:stretch>
            <a:fillRect/>
          </a:stretch>
        </p:blipFill>
        <p:spPr>
          <a:xfrm>
            <a:off x="3407080" y="1740153"/>
            <a:ext cx="2914323" cy="1954224"/>
          </a:xfrm>
          <a:prstGeom prst="rect">
            <a:avLst/>
          </a:prstGeom>
        </p:spPr>
      </p:pic>
      <p:pic>
        <p:nvPicPr>
          <p:cNvPr id="23" name="Picture 22" descr="A graph of life expiring&#10;&#10;AI-generated content may be incorrect.">
            <a:extLst>
              <a:ext uri="{FF2B5EF4-FFF2-40B4-BE49-F238E27FC236}">
                <a16:creationId xmlns:a16="http://schemas.microsoft.com/office/drawing/2014/main" id="{3789AD1E-D937-A3C4-2468-C1A8380235DA}"/>
              </a:ext>
            </a:extLst>
          </p:cNvPr>
          <p:cNvPicPr>
            <a:picLocks noChangeAspect="1"/>
          </p:cNvPicPr>
          <p:nvPr/>
        </p:nvPicPr>
        <p:blipFill>
          <a:blip r:embed="rId3"/>
          <a:stretch>
            <a:fillRect/>
          </a:stretch>
        </p:blipFill>
        <p:spPr>
          <a:xfrm>
            <a:off x="6859890" y="1736880"/>
            <a:ext cx="2914323" cy="1985722"/>
          </a:xfrm>
          <a:prstGeom prst="rect">
            <a:avLst/>
          </a:prstGeom>
        </p:spPr>
      </p:pic>
      <p:pic>
        <p:nvPicPr>
          <p:cNvPr id="25" name="Picture 24" descr="A graph of different states&#10;&#10;AI-generated content may be incorrect.">
            <a:extLst>
              <a:ext uri="{FF2B5EF4-FFF2-40B4-BE49-F238E27FC236}">
                <a16:creationId xmlns:a16="http://schemas.microsoft.com/office/drawing/2014/main" id="{549B14E7-17EE-0BB6-1F96-9C74472E3127}"/>
              </a:ext>
            </a:extLst>
          </p:cNvPr>
          <p:cNvPicPr>
            <a:picLocks noChangeAspect="1"/>
          </p:cNvPicPr>
          <p:nvPr/>
        </p:nvPicPr>
        <p:blipFill>
          <a:blip r:embed="rId4"/>
          <a:stretch>
            <a:fillRect/>
          </a:stretch>
        </p:blipFill>
        <p:spPr>
          <a:xfrm>
            <a:off x="3407080" y="4077472"/>
            <a:ext cx="2914323" cy="1987787"/>
          </a:xfrm>
          <a:prstGeom prst="rect">
            <a:avLst/>
          </a:prstGeom>
        </p:spPr>
      </p:pic>
    </p:spTree>
    <p:extLst>
      <p:ext uri="{BB962C8B-B14F-4D97-AF65-F5344CB8AC3E}">
        <p14:creationId xmlns:p14="http://schemas.microsoft.com/office/powerpoint/2010/main" val="254469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3C3FF-E5D3-A34A-4CF1-24D756C25F12}"/>
              </a:ext>
            </a:extLst>
          </p:cNvPr>
          <p:cNvSpPr>
            <a:spLocks noGrp="1"/>
          </p:cNvSpPr>
          <p:nvPr>
            <p:ph type="title"/>
          </p:nvPr>
        </p:nvSpPr>
        <p:spPr/>
        <p:txBody>
          <a:bodyPr>
            <a:normAutofit/>
          </a:bodyPr>
          <a:lstStyle/>
          <a:p>
            <a:r>
              <a:rPr lang="en-US" dirty="0"/>
              <a:t>Aesthetic customizations – color palettes</a:t>
            </a:r>
          </a:p>
        </p:txBody>
      </p:sp>
      <p:pic>
        <p:nvPicPr>
          <p:cNvPr id="4" name="Content Placeholder 5" descr="A chart of different colors&#10;&#10;Description automatically generated">
            <a:extLst>
              <a:ext uri="{FF2B5EF4-FFF2-40B4-BE49-F238E27FC236}">
                <a16:creationId xmlns:a16="http://schemas.microsoft.com/office/drawing/2014/main" id="{3C1A3C27-3E41-E631-A0F6-382E2872BD51}"/>
              </a:ext>
            </a:extLst>
          </p:cNvPr>
          <p:cNvPicPr>
            <a:picLocks noGrp="1" noChangeAspect="1"/>
          </p:cNvPicPr>
          <p:nvPr>
            <p:ph idx="1"/>
          </p:nvPr>
        </p:nvPicPr>
        <p:blipFill>
          <a:blip r:embed="rId2"/>
          <a:stretch>
            <a:fillRect/>
          </a:stretch>
        </p:blipFill>
        <p:spPr>
          <a:xfrm>
            <a:off x="2075691" y="2328828"/>
            <a:ext cx="5839953" cy="3263504"/>
          </a:xfrm>
        </p:spPr>
      </p:pic>
      <p:sp>
        <p:nvSpPr>
          <p:cNvPr id="5" name="Rectangle 4">
            <a:extLst>
              <a:ext uri="{FF2B5EF4-FFF2-40B4-BE49-F238E27FC236}">
                <a16:creationId xmlns:a16="http://schemas.microsoft.com/office/drawing/2014/main" id="{78A68A1D-A4D6-7AF3-5998-7EFFFD80B80A}"/>
              </a:ext>
            </a:extLst>
          </p:cNvPr>
          <p:cNvSpPr/>
          <p:nvPr/>
        </p:nvSpPr>
        <p:spPr>
          <a:xfrm>
            <a:off x="2076907" y="1797914"/>
            <a:ext cx="2000612" cy="530915"/>
          </a:xfrm>
          <a:prstGeom prst="rect">
            <a:avLst/>
          </a:prstGeom>
          <a:noFill/>
        </p:spPr>
        <p:txBody>
          <a:bodyPr wrap="none" lIns="68580" tIns="34290" rIns="68580" bIns="34290">
            <a:spAutoFit/>
          </a:bodyPr>
          <a:lstStyle/>
          <a:p>
            <a:pPr algn="ctr"/>
            <a:r>
              <a:rPr lang="en-US" sz="30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colorspace</a:t>
            </a:r>
            <a:endParaRPr lang="en-US" sz="3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6" name="TextBox 5">
            <a:extLst>
              <a:ext uri="{FF2B5EF4-FFF2-40B4-BE49-F238E27FC236}">
                <a16:creationId xmlns:a16="http://schemas.microsoft.com/office/drawing/2014/main" id="{32F9405F-1B11-12E4-4226-57004DE9CC87}"/>
              </a:ext>
            </a:extLst>
          </p:cNvPr>
          <p:cNvSpPr txBox="1"/>
          <p:nvPr/>
        </p:nvSpPr>
        <p:spPr>
          <a:xfrm>
            <a:off x="7977130" y="2584973"/>
            <a:ext cx="2690870" cy="2585323"/>
          </a:xfrm>
          <a:prstGeom prst="rect">
            <a:avLst/>
          </a:prstGeom>
          <a:noFill/>
        </p:spPr>
        <p:txBody>
          <a:bodyPr wrap="square" rtlCol="0">
            <a:spAutoFit/>
          </a:bodyPr>
          <a:lstStyle/>
          <a:p>
            <a:r>
              <a:rPr lang="en-US" sz="1350" b="1" dirty="0"/>
              <a:t>Qualitative</a:t>
            </a:r>
            <a:r>
              <a:rPr lang="en-US" sz="1350" dirty="0"/>
              <a:t>: categorical variables</a:t>
            </a:r>
          </a:p>
          <a:p>
            <a:r>
              <a:rPr lang="en-US" sz="1350" b="1" dirty="0" err="1">
                <a:solidFill>
                  <a:schemeClr val="tx2">
                    <a:lumMod val="50000"/>
                    <a:lumOff val="50000"/>
                  </a:schemeClr>
                </a:solidFill>
                <a:latin typeface="-apple-system"/>
              </a:rPr>
              <a:t>qualitative_hcl</a:t>
            </a:r>
            <a:r>
              <a:rPr lang="en-US" sz="1350" b="1" dirty="0">
                <a:solidFill>
                  <a:schemeClr val="tx2">
                    <a:lumMod val="50000"/>
                    <a:lumOff val="50000"/>
                  </a:schemeClr>
                </a:solidFill>
                <a:latin typeface="-apple-system"/>
              </a:rPr>
              <a:t>()</a:t>
            </a:r>
          </a:p>
          <a:p>
            <a:endParaRPr lang="en-US" sz="1350" dirty="0"/>
          </a:p>
          <a:p>
            <a:r>
              <a:rPr lang="en-US" sz="1350" b="1" dirty="0"/>
              <a:t>Sequential</a:t>
            </a:r>
            <a:r>
              <a:rPr lang="en-US" sz="1350" dirty="0"/>
              <a:t>: </a:t>
            </a:r>
            <a:r>
              <a:rPr lang="en-US" sz="1350" dirty="0">
                <a:solidFill>
                  <a:srgbClr val="202124"/>
                </a:solidFill>
                <a:latin typeface="-apple-system"/>
              </a:rPr>
              <a:t>ordered/continuous numerical variables</a:t>
            </a:r>
          </a:p>
          <a:p>
            <a:r>
              <a:rPr lang="en-US" sz="1350" b="1" dirty="0" err="1">
                <a:solidFill>
                  <a:schemeClr val="tx2">
                    <a:lumMod val="50000"/>
                    <a:lumOff val="50000"/>
                  </a:schemeClr>
                </a:solidFill>
                <a:latin typeface="-apple-system"/>
              </a:rPr>
              <a:t>sequential_hcl</a:t>
            </a:r>
            <a:r>
              <a:rPr lang="en-US" sz="1350" b="1" dirty="0">
                <a:solidFill>
                  <a:schemeClr val="tx2">
                    <a:lumMod val="50000"/>
                    <a:lumOff val="50000"/>
                  </a:schemeClr>
                </a:solidFill>
                <a:latin typeface="-apple-system"/>
              </a:rPr>
              <a:t>()</a:t>
            </a:r>
          </a:p>
          <a:p>
            <a:endParaRPr lang="en-US" sz="1350" dirty="0">
              <a:solidFill>
                <a:srgbClr val="202124"/>
              </a:solidFill>
              <a:latin typeface="-apple-system"/>
            </a:endParaRPr>
          </a:p>
          <a:p>
            <a:r>
              <a:rPr lang="en-US" sz="1350" b="1" dirty="0">
                <a:solidFill>
                  <a:srgbClr val="202124"/>
                </a:solidFill>
                <a:latin typeface="-apple-system"/>
              </a:rPr>
              <a:t>Diverging</a:t>
            </a:r>
            <a:r>
              <a:rPr lang="en-US" sz="1350" dirty="0">
                <a:solidFill>
                  <a:srgbClr val="202124"/>
                </a:solidFill>
                <a:latin typeface="-apple-system"/>
              </a:rPr>
              <a:t>: ordered/continuous numerical variables</a:t>
            </a:r>
          </a:p>
          <a:p>
            <a:r>
              <a:rPr lang="en-US" sz="1350" b="1" dirty="0" err="1">
                <a:solidFill>
                  <a:schemeClr val="tx2">
                    <a:lumMod val="50000"/>
                    <a:lumOff val="50000"/>
                  </a:schemeClr>
                </a:solidFill>
                <a:latin typeface="-apple-system"/>
              </a:rPr>
              <a:t>diverging_hcl</a:t>
            </a:r>
            <a:r>
              <a:rPr lang="en-US" sz="1350" b="1" dirty="0">
                <a:solidFill>
                  <a:schemeClr val="tx2">
                    <a:lumMod val="50000"/>
                    <a:lumOff val="50000"/>
                  </a:schemeClr>
                </a:solidFill>
                <a:latin typeface="-apple-system"/>
              </a:rPr>
              <a:t>()</a:t>
            </a:r>
          </a:p>
          <a:p>
            <a:endParaRPr lang="en-US" sz="1350" dirty="0">
              <a:solidFill>
                <a:srgbClr val="202124"/>
              </a:solidFill>
              <a:latin typeface="-apple-system"/>
            </a:endParaRPr>
          </a:p>
          <a:p>
            <a:endParaRPr lang="en-US" sz="1350" dirty="0"/>
          </a:p>
        </p:txBody>
      </p:sp>
      <p:sp>
        <p:nvSpPr>
          <p:cNvPr id="7" name="TextBox 6">
            <a:extLst>
              <a:ext uri="{FF2B5EF4-FFF2-40B4-BE49-F238E27FC236}">
                <a16:creationId xmlns:a16="http://schemas.microsoft.com/office/drawing/2014/main" id="{2AA87466-0573-1D1C-1593-8C6EA9417576}"/>
              </a:ext>
            </a:extLst>
          </p:cNvPr>
          <p:cNvSpPr txBox="1"/>
          <p:nvPr/>
        </p:nvSpPr>
        <p:spPr>
          <a:xfrm>
            <a:off x="7977130" y="4807460"/>
            <a:ext cx="2517134" cy="715581"/>
          </a:xfrm>
          <a:prstGeom prst="rect">
            <a:avLst/>
          </a:prstGeom>
          <a:noFill/>
        </p:spPr>
        <p:txBody>
          <a:bodyPr wrap="square" rtlCol="0">
            <a:spAutoFit/>
          </a:bodyPr>
          <a:lstStyle/>
          <a:p>
            <a:r>
              <a:rPr lang="en-US" sz="1350" b="1" dirty="0">
                <a:solidFill>
                  <a:srgbClr val="FF0000"/>
                </a:solidFill>
              </a:rPr>
              <a:t>Don’t use bidirectional (diverging) color scales for unidirectional data!</a:t>
            </a:r>
          </a:p>
        </p:txBody>
      </p:sp>
    </p:spTree>
    <p:extLst>
      <p:ext uri="{BB962C8B-B14F-4D97-AF65-F5344CB8AC3E}">
        <p14:creationId xmlns:p14="http://schemas.microsoft.com/office/powerpoint/2010/main" val="36609337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CFE7B-9924-F2FF-F4A0-B56082FB8604}"/>
              </a:ext>
            </a:extLst>
          </p:cNvPr>
          <p:cNvSpPr>
            <a:spLocks noGrp="1"/>
          </p:cNvSpPr>
          <p:nvPr>
            <p:ph type="title"/>
          </p:nvPr>
        </p:nvSpPr>
        <p:spPr/>
        <p:txBody>
          <a:bodyPr>
            <a:normAutofit/>
          </a:bodyPr>
          <a:lstStyle/>
          <a:p>
            <a:r>
              <a:rPr lang="en-US" dirty="0"/>
              <a:t>How to use </a:t>
            </a:r>
            <a:r>
              <a:rPr lang="en-US" dirty="0" err="1"/>
              <a:t>colorspace</a:t>
            </a:r>
            <a:r>
              <a:rPr lang="en-US" dirty="0"/>
              <a:t> in ggplot2</a:t>
            </a:r>
          </a:p>
        </p:txBody>
      </p:sp>
      <p:pic>
        <p:nvPicPr>
          <p:cNvPr id="5" name="Content Placeholder 4" descr="A screenshot of a computer&#10;&#10;Description automatically generated">
            <a:extLst>
              <a:ext uri="{FF2B5EF4-FFF2-40B4-BE49-F238E27FC236}">
                <a16:creationId xmlns:a16="http://schemas.microsoft.com/office/drawing/2014/main" id="{33E5FBA1-62E6-66FB-CE87-54AC628AA83C}"/>
              </a:ext>
            </a:extLst>
          </p:cNvPr>
          <p:cNvPicPr>
            <a:picLocks noGrp="1" noChangeAspect="1"/>
          </p:cNvPicPr>
          <p:nvPr>
            <p:ph idx="1"/>
          </p:nvPr>
        </p:nvPicPr>
        <p:blipFill>
          <a:blip r:embed="rId2"/>
          <a:stretch>
            <a:fillRect/>
          </a:stretch>
        </p:blipFill>
        <p:spPr>
          <a:xfrm>
            <a:off x="2152651" y="2846194"/>
            <a:ext cx="6477776" cy="1302896"/>
          </a:xfrm>
        </p:spPr>
      </p:pic>
      <p:sp>
        <p:nvSpPr>
          <p:cNvPr id="6" name="Rectangle 5">
            <a:extLst>
              <a:ext uri="{FF2B5EF4-FFF2-40B4-BE49-F238E27FC236}">
                <a16:creationId xmlns:a16="http://schemas.microsoft.com/office/drawing/2014/main" id="{99399F4F-03AC-EE09-F640-C4CF269A0664}"/>
              </a:ext>
            </a:extLst>
          </p:cNvPr>
          <p:cNvSpPr/>
          <p:nvPr/>
        </p:nvSpPr>
        <p:spPr>
          <a:xfrm>
            <a:off x="2152627" y="2125268"/>
            <a:ext cx="6513130" cy="484748"/>
          </a:xfrm>
          <a:prstGeom prst="rect">
            <a:avLst/>
          </a:prstGeom>
          <a:noFill/>
        </p:spPr>
        <p:txBody>
          <a:bodyPr wrap="none" lIns="68580" tIns="34290" rIns="68580" bIns="34290">
            <a:spAutoFit/>
          </a:bodyPr>
          <a:lstStyle/>
          <a:p>
            <a:pPr algn="ctr"/>
            <a:r>
              <a:rPr lang="en-US" sz="2700" dirty="0">
                <a:ln w="0"/>
                <a:solidFill>
                  <a:schemeClr val="accent1"/>
                </a:solidFill>
                <a:effectLst>
                  <a:outerShdw blurRad="38100" dist="25400" dir="5400000" algn="ctr" rotWithShape="0">
                    <a:srgbClr val="6E747A">
                      <a:alpha val="43000"/>
                    </a:srgbClr>
                  </a:outerShdw>
                </a:effectLst>
                <a:latin typeface="SFMono-Regular"/>
              </a:rPr>
              <a:t>scale_&lt;aesthetic&gt;_&lt;datatype&gt;_&lt;</a:t>
            </a:r>
            <a:r>
              <a:rPr lang="en-US" sz="2700" dirty="0" err="1">
                <a:ln w="0"/>
                <a:solidFill>
                  <a:schemeClr val="accent1"/>
                </a:solidFill>
                <a:effectLst>
                  <a:outerShdw blurRad="38100" dist="25400" dir="5400000" algn="ctr" rotWithShape="0">
                    <a:srgbClr val="6E747A">
                      <a:alpha val="43000"/>
                    </a:srgbClr>
                  </a:outerShdw>
                </a:effectLst>
                <a:latin typeface="SFMono-Regular"/>
              </a:rPr>
              <a:t>colorscale</a:t>
            </a:r>
            <a:r>
              <a:rPr lang="en-US" sz="2700" dirty="0">
                <a:ln w="0"/>
                <a:solidFill>
                  <a:schemeClr val="accent1"/>
                </a:solidFill>
                <a:effectLst>
                  <a:outerShdw blurRad="38100" dist="25400" dir="5400000" algn="ctr" rotWithShape="0">
                    <a:srgbClr val="6E747A">
                      <a:alpha val="43000"/>
                    </a:srgbClr>
                  </a:outerShdw>
                </a:effectLst>
                <a:latin typeface="SFMono-Regular"/>
              </a:rPr>
              <a:t>&gt;()</a:t>
            </a:r>
            <a:endParaRPr lang="en-US" sz="27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992388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27EA3-2807-919D-EDFD-62A70B03E7D4}"/>
              </a:ext>
            </a:extLst>
          </p:cNvPr>
          <p:cNvSpPr>
            <a:spLocks noGrp="1"/>
          </p:cNvSpPr>
          <p:nvPr>
            <p:ph type="title"/>
          </p:nvPr>
        </p:nvSpPr>
        <p:spPr/>
        <p:txBody>
          <a:bodyPr>
            <a:normAutofit/>
          </a:bodyPr>
          <a:lstStyle/>
          <a:p>
            <a:r>
              <a:rPr lang="en-US" dirty="0" err="1"/>
              <a:t>Colorspace</a:t>
            </a:r>
            <a:r>
              <a:rPr lang="en-US" dirty="0"/>
              <a:t> examples</a:t>
            </a:r>
          </a:p>
        </p:txBody>
      </p:sp>
      <p:pic>
        <p:nvPicPr>
          <p:cNvPr id="4" name="Picture 3" descr="A graph showing different colors&#10;&#10;AI-generated content may be incorrect.">
            <a:extLst>
              <a:ext uri="{FF2B5EF4-FFF2-40B4-BE49-F238E27FC236}">
                <a16:creationId xmlns:a16="http://schemas.microsoft.com/office/drawing/2014/main" id="{FB826AE9-8612-1968-0570-E82FBEA1EE4E}"/>
              </a:ext>
            </a:extLst>
          </p:cNvPr>
          <p:cNvPicPr>
            <a:picLocks noChangeAspect="1"/>
          </p:cNvPicPr>
          <p:nvPr/>
        </p:nvPicPr>
        <p:blipFill>
          <a:blip r:embed="rId3"/>
          <a:stretch>
            <a:fillRect/>
          </a:stretch>
        </p:blipFill>
        <p:spPr>
          <a:xfrm>
            <a:off x="1893586" y="1338755"/>
            <a:ext cx="3093910" cy="2317595"/>
          </a:xfrm>
          <a:prstGeom prst="rect">
            <a:avLst/>
          </a:prstGeom>
        </p:spPr>
      </p:pic>
      <p:pic>
        <p:nvPicPr>
          <p:cNvPr id="13" name="Picture 12" descr="A graph with blue and white text&#10;&#10;AI-generated content may be incorrect.">
            <a:extLst>
              <a:ext uri="{FF2B5EF4-FFF2-40B4-BE49-F238E27FC236}">
                <a16:creationId xmlns:a16="http://schemas.microsoft.com/office/drawing/2014/main" id="{BC50CB09-B9CC-B692-A586-3688442253CA}"/>
              </a:ext>
            </a:extLst>
          </p:cNvPr>
          <p:cNvPicPr>
            <a:picLocks noChangeAspect="1"/>
          </p:cNvPicPr>
          <p:nvPr/>
        </p:nvPicPr>
        <p:blipFill>
          <a:blip r:embed="rId4"/>
          <a:stretch>
            <a:fillRect/>
          </a:stretch>
        </p:blipFill>
        <p:spPr>
          <a:xfrm>
            <a:off x="5974700" y="1387274"/>
            <a:ext cx="3256222" cy="2317596"/>
          </a:xfrm>
          <a:prstGeom prst="rect">
            <a:avLst/>
          </a:prstGeom>
        </p:spPr>
      </p:pic>
      <p:pic>
        <p:nvPicPr>
          <p:cNvPr id="17" name="Picture 16" descr="A close-up of a red and yellow circle&#10;&#10;AI-generated content may be incorrect.">
            <a:extLst>
              <a:ext uri="{FF2B5EF4-FFF2-40B4-BE49-F238E27FC236}">
                <a16:creationId xmlns:a16="http://schemas.microsoft.com/office/drawing/2014/main" id="{4BCC8838-5230-B626-D46B-0D6E31837BC2}"/>
              </a:ext>
            </a:extLst>
          </p:cNvPr>
          <p:cNvPicPr>
            <a:picLocks noChangeAspect="1"/>
          </p:cNvPicPr>
          <p:nvPr/>
        </p:nvPicPr>
        <p:blipFill>
          <a:blip r:embed="rId5"/>
          <a:stretch>
            <a:fillRect/>
          </a:stretch>
        </p:blipFill>
        <p:spPr>
          <a:xfrm>
            <a:off x="1825403" y="3704870"/>
            <a:ext cx="3162091" cy="2313725"/>
          </a:xfrm>
          <a:prstGeom prst="rect">
            <a:avLst/>
          </a:prstGeom>
        </p:spPr>
      </p:pic>
      <p:pic>
        <p:nvPicPr>
          <p:cNvPr id="19" name="Picture 18" descr="A graph of different colors&#10;&#10;AI-generated content may be incorrect.">
            <a:extLst>
              <a:ext uri="{FF2B5EF4-FFF2-40B4-BE49-F238E27FC236}">
                <a16:creationId xmlns:a16="http://schemas.microsoft.com/office/drawing/2014/main" id="{5C70CA19-53E0-D075-A0FC-8B4AB93A463B}"/>
              </a:ext>
            </a:extLst>
          </p:cNvPr>
          <p:cNvPicPr>
            <a:picLocks noChangeAspect="1"/>
          </p:cNvPicPr>
          <p:nvPr/>
        </p:nvPicPr>
        <p:blipFill>
          <a:blip r:embed="rId6"/>
          <a:stretch>
            <a:fillRect/>
          </a:stretch>
        </p:blipFill>
        <p:spPr>
          <a:xfrm>
            <a:off x="5974699" y="3658086"/>
            <a:ext cx="3735668" cy="2317596"/>
          </a:xfrm>
          <a:prstGeom prst="rect">
            <a:avLst/>
          </a:prstGeom>
        </p:spPr>
      </p:pic>
    </p:spTree>
    <p:extLst>
      <p:ext uri="{BB962C8B-B14F-4D97-AF65-F5344CB8AC3E}">
        <p14:creationId xmlns:p14="http://schemas.microsoft.com/office/powerpoint/2010/main" val="8939499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96682-957D-BC28-139F-719A78B7FB42}"/>
              </a:ext>
            </a:extLst>
          </p:cNvPr>
          <p:cNvSpPr>
            <a:spLocks noGrp="1"/>
          </p:cNvSpPr>
          <p:nvPr>
            <p:ph type="title"/>
          </p:nvPr>
        </p:nvSpPr>
        <p:spPr/>
        <p:txBody>
          <a:bodyPr>
            <a:normAutofit/>
          </a:bodyPr>
          <a:lstStyle/>
          <a:p>
            <a:r>
              <a:rPr lang="en-US" sz="3600" dirty="0"/>
              <a:t>How to choose diverging and sequential color scale?</a:t>
            </a:r>
          </a:p>
        </p:txBody>
      </p:sp>
      <p:sp>
        <p:nvSpPr>
          <p:cNvPr id="3" name="Content Placeholder 2">
            <a:extLst>
              <a:ext uri="{FF2B5EF4-FFF2-40B4-BE49-F238E27FC236}">
                <a16:creationId xmlns:a16="http://schemas.microsoft.com/office/drawing/2014/main" id="{E39719AE-44E2-F46C-0E47-F3072F8D7046}"/>
              </a:ext>
            </a:extLst>
          </p:cNvPr>
          <p:cNvSpPr>
            <a:spLocks noGrp="1"/>
          </p:cNvSpPr>
          <p:nvPr>
            <p:ph idx="1"/>
          </p:nvPr>
        </p:nvSpPr>
        <p:spPr>
          <a:xfrm>
            <a:off x="2152650" y="1570420"/>
            <a:ext cx="7886700" cy="4351338"/>
          </a:xfrm>
        </p:spPr>
        <p:txBody>
          <a:bodyPr>
            <a:normAutofit/>
          </a:bodyPr>
          <a:lstStyle/>
          <a:p>
            <a:r>
              <a:rPr lang="en-US" sz="1800" dirty="0">
                <a:solidFill>
                  <a:srgbClr val="333333"/>
                </a:solidFill>
                <a:latin typeface="Calibri" panose="020F0502020204030204" pitchFamily="34" charset="0"/>
                <a:cs typeface="Calibri" panose="020F0502020204030204" pitchFamily="34" charset="0"/>
              </a:rPr>
              <a:t>Use diverging shades if there’s a </a:t>
            </a:r>
            <a:r>
              <a:rPr lang="en-US" sz="1800" b="1" dirty="0">
                <a:solidFill>
                  <a:srgbClr val="333333"/>
                </a:solidFill>
                <a:latin typeface="Calibri" panose="020F0502020204030204" pitchFamily="34" charset="0"/>
                <a:cs typeface="Calibri" panose="020F0502020204030204" pitchFamily="34" charset="0"/>
              </a:rPr>
              <a:t>meaningful middle point</a:t>
            </a:r>
          </a:p>
          <a:p>
            <a:r>
              <a:rPr lang="en-US" sz="1800" dirty="0">
                <a:solidFill>
                  <a:srgbClr val="333333"/>
                </a:solidFill>
                <a:latin typeface="Calibri" panose="020F0502020204030204" pitchFamily="34" charset="0"/>
                <a:cs typeface="Calibri" panose="020F0502020204030204" pitchFamily="34" charset="0"/>
              </a:rPr>
              <a:t>Use diverging shades to </a:t>
            </a:r>
            <a:r>
              <a:rPr lang="en-US" sz="1800" b="1" dirty="0">
                <a:solidFill>
                  <a:srgbClr val="333333"/>
                </a:solidFill>
                <a:latin typeface="Calibri" panose="020F0502020204030204" pitchFamily="34" charset="0"/>
                <a:cs typeface="Calibri" panose="020F0502020204030204" pitchFamily="34" charset="0"/>
              </a:rPr>
              <a:t>emphasize the extremes</a:t>
            </a:r>
          </a:p>
          <a:p>
            <a:r>
              <a:rPr lang="en-US" sz="1800" dirty="0">
                <a:solidFill>
                  <a:srgbClr val="333333"/>
                </a:solidFill>
                <a:latin typeface="Calibri" panose="020F0502020204030204" pitchFamily="34" charset="0"/>
                <a:cs typeface="Calibri" panose="020F0502020204030204" pitchFamily="34" charset="0"/>
              </a:rPr>
              <a:t>Use diverging shades to let readers </a:t>
            </a:r>
            <a:r>
              <a:rPr lang="en-US" sz="1800" b="1" dirty="0">
                <a:solidFill>
                  <a:srgbClr val="333333"/>
                </a:solidFill>
                <a:latin typeface="Calibri" panose="020F0502020204030204" pitchFamily="34" charset="0"/>
                <a:cs typeface="Calibri" panose="020F0502020204030204" pitchFamily="34" charset="0"/>
              </a:rPr>
              <a:t>see more differences </a:t>
            </a:r>
            <a:r>
              <a:rPr lang="en-US" sz="1800" dirty="0">
                <a:solidFill>
                  <a:srgbClr val="333333"/>
                </a:solidFill>
                <a:latin typeface="Calibri" panose="020F0502020204030204" pitchFamily="34" charset="0"/>
                <a:cs typeface="Calibri" panose="020F0502020204030204" pitchFamily="34" charset="0"/>
              </a:rPr>
              <a:t>in the data</a:t>
            </a:r>
          </a:p>
          <a:p>
            <a:endParaRPr lang="en-US" sz="18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74C51DCE-68C6-754C-10A3-C985789A330C}"/>
              </a:ext>
            </a:extLst>
          </p:cNvPr>
          <p:cNvSpPr txBox="1"/>
          <p:nvPr/>
        </p:nvSpPr>
        <p:spPr>
          <a:xfrm>
            <a:off x="1887794" y="5761705"/>
            <a:ext cx="6941574" cy="307777"/>
          </a:xfrm>
          <a:prstGeom prst="rect">
            <a:avLst/>
          </a:prstGeom>
          <a:noFill/>
        </p:spPr>
        <p:txBody>
          <a:bodyPr wrap="square" rtlCol="0">
            <a:spAutoFit/>
          </a:bodyPr>
          <a:lstStyle/>
          <a:p>
            <a:r>
              <a:rPr lang="en-US" sz="1400" dirty="0"/>
              <a:t>https://</a:t>
            </a:r>
            <a:r>
              <a:rPr lang="en-US" sz="1400" dirty="0" err="1"/>
              <a:t>blog.datawrapper.de</a:t>
            </a:r>
            <a:r>
              <a:rPr lang="en-US" sz="1400" dirty="0"/>
              <a:t>/diverging-vs-sequential-color-scales/</a:t>
            </a:r>
          </a:p>
        </p:txBody>
      </p:sp>
      <p:pic>
        <p:nvPicPr>
          <p:cNvPr id="6" name="Picture 5" descr="A map of different colored squares&#10;&#10;AI-generated content may be incorrect.">
            <a:extLst>
              <a:ext uri="{FF2B5EF4-FFF2-40B4-BE49-F238E27FC236}">
                <a16:creationId xmlns:a16="http://schemas.microsoft.com/office/drawing/2014/main" id="{620A4C14-FE28-99C5-4EF3-3F570AFBD213}"/>
              </a:ext>
            </a:extLst>
          </p:cNvPr>
          <p:cNvPicPr>
            <a:picLocks noChangeAspect="1"/>
          </p:cNvPicPr>
          <p:nvPr/>
        </p:nvPicPr>
        <p:blipFill>
          <a:blip r:embed="rId2"/>
          <a:stretch>
            <a:fillRect/>
          </a:stretch>
        </p:blipFill>
        <p:spPr>
          <a:xfrm>
            <a:off x="2152650" y="2992089"/>
            <a:ext cx="3694888" cy="2388290"/>
          </a:xfrm>
          <a:prstGeom prst="rect">
            <a:avLst/>
          </a:prstGeom>
        </p:spPr>
      </p:pic>
      <p:pic>
        <p:nvPicPr>
          <p:cNvPr id="8" name="Picture 7" descr="A map of different colored squares&#10;&#10;AI-generated content may be incorrect.">
            <a:extLst>
              <a:ext uri="{FF2B5EF4-FFF2-40B4-BE49-F238E27FC236}">
                <a16:creationId xmlns:a16="http://schemas.microsoft.com/office/drawing/2014/main" id="{FA9F9236-2C18-018E-823D-B47294D86EC6}"/>
              </a:ext>
            </a:extLst>
          </p:cNvPr>
          <p:cNvPicPr>
            <a:picLocks noChangeAspect="1"/>
          </p:cNvPicPr>
          <p:nvPr/>
        </p:nvPicPr>
        <p:blipFill>
          <a:blip r:embed="rId3"/>
          <a:stretch>
            <a:fillRect/>
          </a:stretch>
        </p:blipFill>
        <p:spPr>
          <a:xfrm>
            <a:off x="6171388" y="2972105"/>
            <a:ext cx="3694888" cy="2408275"/>
          </a:xfrm>
          <a:prstGeom prst="rect">
            <a:avLst/>
          </a:prstGeom>
        </p:spPr>
      </p:pic>
      <p:sp>
        <p:nvSpPr>
          <p:cNvPr id="10" name="Oval 9">
            <a:extLst>
              <a:ext uri="{FF2B5EF4-FFF2-40B4-BE49-F238E27FC236}">
                <a16:creationId xmlns:a16="http://schemas.microsoft.com/office/drawing/2014/main" id="{DFA82C53-8F80-7663-716E-C2E384BB0E8D}"/>
              </a:ext>
            </a:extLst>
          </p:cNvPr>
          <p:cNvSpPr/>
          <p:nvPr/>
        </p:nvSpPr>
        <p:spPr>
          <a:xfrm>
            <a:off x="3791984" y="3199991"/>
            <a:ext cx="428111" cy="42811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A75DC6F-7D5A-E62B-84D1-40252B587058}"/>
              </a:ext>
            </a:extLst>
          </p:cNvPr>
          <p:cNvSpPr/>
          <p:nvPr/>
        </p:nvSpPr>
        <p:spPr>
          <a:xfrm>
            <a:off x="7836935" y="3170494"/>
            <a:ext cx="418892" cy="41889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E23D4A9-D875-58CA-DB15-CDA250479122}"/>
              </a:ext>
            </a:extLst>
          </p:cNvPr>
          <p:cNvSpPr/>
          <p:nvPr/>
        </p:nvSpPr>
        <p:spPr>
          <a:xfrm>
            <a:off x="3659247" y="3713878"/>
            <a:ext cx="344129" cy="34412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BFFD84F-5621-E4B8-E505-88E151116D6A}"/>
              </a:ext>
            </a:extLst>
          </p:cNvPr>
          <p:cNvSpPr/>
          <p:nvPr/>
        </p:nvSpPr>
        <p:spPr>
          <a:xfrm>
            <a:off x="7674704" y="3711242"/>
            <a:ext cx="344129" cy="34412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5770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1FDB3-D868-BFEE-6C84-F5E9F9A45128}"/>
              </a:ext>
            </a:extLst>
          </p:cNvPr>
          <p:cNvSpPr>
            <a:spLocks noGrp="1"/>
          </p:cNvSpPr>
          <p:nvPr>
            <p:ph type="title"/>
          </p:nvPr>
        </p:nvSpPr>
        <p:spPr/>
        <p:txBody>
          <a:bodyPr>
            <a:normAutofit/>
          </a:bodyPr>
          <a:lstStyle/>
          <a:p>
            <a:r>
              <a:rPr lang="en-US" sz="4000" dirty="0"/>
              <a:t>Select the appropriate color palettes for heatmaps</a:t>
            </a:r>
          </a:p>
        </p:txBody>
      </p:sp>
      <p:sp>
        <p:nvSpPr>
          <p:cNvPr id="4" name="TextBox 3">
            <a:extLst>
              <a:ext uri="{FF2B5EF4-FFF2-40B4-BE49-F238E27FC236}">
                <a16:creationId xmlns:a16="http://schemas.microsoft.com/office/drawing/2014/main" id="{712872AE-ED28-B7D5-37F4-7345A222EA13}"/>
              </a:ext>
            </a:extLst>
          </p:cNvPr>
          <p:cNvSpPr txBox="1"/>
          <p:nvPr/>
        </p:nvSpPr>
        <p:spPr>
          <a:xfrm>
            <a:off x="5825287" y="1957780"/>
            <a:ext cx="4747180" cy="276999"/>
          </a:xfrm>
          <a:prstGeom prst="rect">
            <a:avLst/>
          </a:prstGeom>
          <a:noFill/>
        </p:spPr>
        <p:txBody>
          <a:bodyPr wrap="square" rtlCol="0">
            <a:spAutoFit/>
          </a:bodyPr>
          <a:lstStyle/>
          <a:p>
            <a:r>
              <a:rPr lang="en-US" sz="1200" b="1" dirty="0" err="1">
                <a:solidFill>
                  <a:schemeClr val="tx2">
                    <a:lumMod val="50000"/>
                    <a:lumOff val="50000"/>
                  </a:schemeClr>
                </a:solidFill>
              </a:rPr>
              <a:t>scale_fill_continuous_sequential</a:t>
            </a:r>
            <a:r>
              <a:rPr lang="en-US" sz="1200" b="1" dirty="0">
                <a:solidFill>
                  <a:schemeClr val="tx2">
                    <a:lumMod val="50000"/>
                    <a:lumOff val="50000"/>
                  </a:schemeClr>
                </a:solidFill>
              </a:rPr>
              <a:t>(palette = "</a:t>
            </a:r>
            <a:r>
              <a:rPr lang="en-US" sz="1200" b="1" dirty="0" err="1">
                <a:solidFill>
                  <a:schemeClr val="tx2">
                    <a:lumMod val="50000"/>
                    <a:lumOff val="50000"/>
                  </a:schemeClr>
                </a:solidFill>
              </a:rPr>
              <a:t>Viridis</a:t>
            </a:r>
            <a:r>
              <a:rPr lang="en-US" sz="1200" b="1" dirty="0">
                <a:solidFill>
                  <a:schemeClr val="tx2">
                    <a:lumMod val="50000"/>
                    <a:lumOff val="50000"/>
                  </a:schemeClr>
                </a:solidFill>
              </a:rPr>
              <a:t>", rev = FALSE)</a:t>
            </a:r>
          </a:p>
        </p:txBody>
      </p:sp>
      <p:sp>
        <p:nvSpPr>
          <p:cNvPr id="5" name="TextBox 4">
            <a:extLst>
              <a:ext uri="{FF2B5EF4-FFF2-40B4-BE49-F238E27FC236}">
                <a16:creationId xmlns:a16="http://schemas.microsoft.com/office/drawing/2014/main" id="{E937E9E7-7BC6-9C48-33DC-DEFDD1A326E0}"/>
              </a:ext>
            </a:extLst>
          </p:cNvPr>
          <p:cNvSpPr txBox="1"/>
          <p:nvPr/>
        </p:nvSpPr>
        <p:spPr>
          <a:xfrm>
            <a:off x="5825287" y="3617370"/>
            <a:ext cx="4747181" cy="276999"/>
          </a:xfrm>
          <a:prstGeom prst="rect">
            <a:avLst/>
          </a:prstGeom>
          <a:noFill/>
        </p:spPr>
        <p:txBody>
          <a:bodyPr wrap="square" rtlCol="0">
            <a:spAutoFit/>
          </a:bodyPr>
          <a:lstStyle/>
          <a:p>
            <a:r>
              <a:rPr lang="en-US" sz="1200" b="1" dirty="0" err="1">
                <a:solidFill>
                  <a:schemeClr val="tx2">
                    <a:lumMod val="50000"/>
                    <a:lumOff val="50000"/>
                  </a:schemeClr>
                </a:solidFill>
              </a:rPr>
              <a:t>scale_fill_continuous_sequential</a:t>
            </a:r>
            <a:r>
              <a:rPr lang="en-US" sz="1200" b="1" dirty="0">
                <a:solidFill>
                  <a:schemeClr val="tx2">
                    <a:lumMod val="50000"/>
                    <a:lumOff val="50000"/>
                  </a:schemeClr>
                </a:solidFill>
              </a:rPr>
              <a:t>(palette = ”Inferno", rev = FALSE)</a:t>
            </a:r>
          </a:p>
        </p:txBody>
      </p:sp>
      <p:pic>
        <p:nvPicPr>
          <p:cNvPr id="8" name="Picture 7">
            <a:extLst>
              <a:ext uri="{FF2B5EF4-FFF2-40B4-BE49-F238E27FC236}">
                <a16:creationId xmlns:a16="http://schemas.microsoft.com/office/drawing/2014/main" id="{609D9CB9-CC52-415D-EA6A-B78140F49CC1}"/>
              </a:ext>
            </a:extLst>
          </p:cNvPr>
          <p:cNvPicPr>
            <a:picLocks noChangeAspect="1"/>
          </p:cNvPicPr>
          <p:nvPr/>
        </p:nvPicPr>
        <p:blipFill>
          <a:blip r:embed="rId4"/>
          <a:stretch>
            <a:fillRect/>
          </a:stretch>
        </p:blipFill>
        <p:spPr>
          <a:xfrm>
            <a:off x="1386812" y="2337363"/>
            <a:ext cx="4207319" cy="2609985"/>
          </a:xfrm>
          <a:prstGeom prst="rect">
            <a:avLst/>
          </a:prstGeom>
        </p:spPr>
      </p:pic>
      <p:pic>
        <p:nvPicPr>
          <p:cNvPr id="13" name="Picture 12" descr="A chart with different shades of green and blue&#10;&#10;AI-generated content may be incorrect.">
            <a:extLst>
              <a:ext uri="{FF2B5EF4-FFF2-40B4-BE49-F238E27FC236}">
                <a16:creationId xmlns:a16="http://schemas.microsoft.com/office/drawing/2014/main" id="{67041D91-48A4-73F7-1081-B6ECB08A4F01}"/>
              </a:ext>
            </a:extLst>
          </p:cNvPr>
          <p:cNvPicPr>
            <a:picLocks noChangeAspect="1"/>
          </p:cNvPicPr>
          <p:nvPr/>
        </p:nvPicPr>
        <p:blipFill>
          <a:blip r:embed="rId5"/>
          <a:stretch>
            <a:fillRect/>
          </a:stretch>
        </p:blipFill>
        <p:spPr>
          <a:xfrm>
            <a:off x="6066917" y="2160752"/>
            <a:ext cx="4032765" cy="1481604"/>
          </a:xfrm>
          <a:prstGeom prst="rect">
            <a:avLst/>
          </a:prstGeom>
        </p:spPr>
      </p:pic>
      <p:pic>
        <p:nvPicPr>
          <p:cNvPr id="15" name="Picture 14" descr="A chart of different colors&#10;&#10;AI-generated content may be incorrect.">
            <a:extLst>
              <a:ext uri="{FF2B5EF4-FFF2-40B4-BE49-F238E27FC236}">
                <a16:creationId xmlns:a16="http://schemas.microsoft.com/office/drawing/2014/main" id="{D6968B0D-83E3-B9BD-6C76-1C4F4FB29C79}"/>
              </a:ext>
            </a:extLst>
          </p:cNvPr>
          <p:cNvPicPr>
            <a:picLocks noChangeAspect="1"/>
          </p:cNvPicPr>
          <p:nvPr/>
        </p:nvPicPr>
        <p:blipFill>
          <a:blip r:embed="rId6"/>
          <a:stretch>
            <a:fillRect/>
          </a:stretch>
        </p:blipFill>
        <p:spPr>
          <a:xfrm>
            <a:off x="6066917" y="3871283"/>
            <a:ext cx="4032765" cy="1563570"/>
          </a:xfrm>
          <a:prstGeom prst="rect">
            <a:avLst/>
          </a:prstGeom>
        </p:spPr>
      </p:pic>
    </p:spTree>
    <p:extLst>
      <p:ext uri="{BB962C8B-B14F-4D97-AF65-F5344CB8AC3E}">
        <p14:creationId xmlns:p14="http://schemas.microsoft.com/office/powerpoint/2010/main" val="964464102"/>
      </p:ext>
    </p:extLst>
  </p:cSld>
  <p:clrMapOvr>
    <a:masterClrMapping/>
  </p:clrMapOvr>
  <p:extLst>
    <p:ext uri="{6950BFC3-D8DA-4A85-94F7-54DA5524770B}">
      <p188:commentRel xmlns:p188="http://schemas.microsoft.com/office/powerpoint/2018/8/main" r:id="rId3"/>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C8218-C30C-7384-CEB8-7D0921FC9DCB}"/>
              </a:ext>
            </a:extLst>
          </p:cNvPr>
          <p:cNvSpPr>
            <a:spLocks noGrp="1"/>
          </p:cNvSpPr>
          <p:nvPr>
            <p:ph type="title"/>
          </p:nvPr>
        </p:nvSpPr>
        <p:spPr/>
        <p:txBody>
          <a:bodyPr>
            <a:normAutofit/>
          </a:bodyPr>
          <a:lstStyle/>
          <a:p>
            <a:r>
              <a:rPr lang="en-US" sz="4000" dirty="0"/>
              <a:t>How to change size of points and transparency</a:t>
            </a:r>
          </a:p>
        </p:txBody>
      </p:sp>
      <p:pic>
        <p:nvPicPr>
          <p:cNvPr id="4" name="Content Placeholder 20">
            <a:extLst>
              <a:ext uri="{FF2B5EF4-FFF2-40B4-BE49-F238E27FC236}">
                <a16:creationId xmlns:a16="http://schemas.microsoft.com/office/drawing/2014/main" id="{466F1D7B-7933-8061-ADE0-0A8417777AA2}"/>
              </a:ext>
            </a:extLst>
          </p:cNvPr>
          <p:cNvPicPr>
            <a:picLocks noGrp="1" noChangeAspect="1"/>
          </p:cNvPicPr>
          <p:nvPr>
            <p:ph idx="1"/>
          </p:nvPr>
        </p:nvPicPr>
        <p:blipFill>
          <a:blip r:embed="rId2"/>
          <a:stretch>
            <a:fillRect/>
          </a:stretch>
        </p:blipFill>
        <p:spPr>
          <a:xfrm>
            <a:off x="2159186" y="3097894"/>
            <a:ext cx="3818124" cy="2371949"/>
          </a:xfrm>
        </p:spPr>
      </p:pic>
      <p:pic>
        <p:nvPicPr>
          <p:cNvPr id="5" name="Picture 4" descr="A math equation with black text&#10;&#10;Description automatically generated">
            <a:extLst>
              <a:ext uri="{FF2B5EF4-FFF2-40B4-BE49-F238E27FC236}">
                <a16:creationId xmlns:a16="http://schemas.microsoft.com/office/drawing/2014/main" id="{8DA288EB-67CD-5887-4004-ECCCCD1411AB}"/>
              </a:ext>
            </a:extLst>
          </p:cNvPr>
          <p:cNvPicPr>
            <a:picLocks noChangeAspect="1"/>
          </p:cNvPicPr>
          <p:nvPr/>
        </p:nvPicPr>
        <p:blipFill>
          <a:blip r:embed="rId3"/>
          <a:stretch>
            <a:fillRect/>
          </a:stretch>
        </p:blipFill>
        <p:spPr>
          <a:xfrm>
            <a:off x="2586283" y="2095187"/>
            <a:ext cx="2552700" cy="981075"/>
          </a:xfrm>
          <a:prstGeom prst="rect">
            <a:avLst/>
          </a:prstGeom>
        </p:spPr>
      </p:pic>
      <p:sp>
        <p:nvSpPr>
          <p:cNvPr id="6" name="Rectangle 5">
            <a:extLst>
              <a:ext uri="{FF2B5EF4-FFF2-40B4-BE49-F238E27FC236}">
                <a16:creationId xmlns:a16="http://schemas.microsoft.com/office/drawing/2014/main" id="{E8B1BE75-090D-BB3F-6FDE-F4691B917D57}"/>
              </a:ext>
            </a:extLst>
          </p:cNvPr>
          <p:cNvSpPr/>
          <p:nvPr/>
        </p:nvSpPr>
        <p:spPr>
          <a:xfrm>
            <a:off x="3446377" y="2709482"/>
            <a:ext cx="921224" cy="3667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ln w="0"/>
              <a:solidFill>
                <a:schemeClr val="accent1"/>
              </a:solidFill>
              <a:effectLst>
                <a:outerShdw blurRad="38100" dist="25400" dir="5400000" algn="ctr" rotWithShape="0">
                  <a:srgbClr val="6E747A">
                    <a:alpha val="43000"/>
                  </a:srgbClr>
                </a:outerShdw>
              </a:effectLst>
            </a:endParaRPr>
          </a:p>
        </p:txBody>
      </p:sp>
      <p:pic>
        <p:nvPicPr>
          <p:cNvPr id="7" name="Picture 6" descr="A math equation with numbers and symbols&#10;&#10;Description automatically generated">
            <a:extLst>
              <a:ext uri="{FF2B5EF4-FFF2-40B4-BE49-F238E27FC236}">
                <a16:creationId xmlns:a16="http://schemas.microsoft.com/office/drawing/2014/main" id="{C0982C5B-CD4B-6834-1121-0543D217619D}"/>
              </a:ext>
            </a:extLst>
          </p:cNvPr>
          <p:cNvPicPr>
            <a:picLocks noChangeAspect="1"/>
          </p:cNvPicPr>
          <p:nvPr/>
        </p:nvPicPr>
        <p:blipFill>
          <a:blip r:embed="rId4"/>
          <a:stretch>
            <a:fillRect/>
          </a:stretch>
        </p:blipFill>
        <p:spPr>
          <a:xfrm>
            <a:off x="6808437" y="2085660"/>
            <a:ext cx="2552700" cy="990600"/>
          </a:xfrm>
          <a:prstGeom prst="rect">
            <a:avLst/>
          </a:prstGeom>
        </p:spPr>
      </p:pic>
      <p:sp>
        <p:nvSpPr>
          <p:cNvPr id="8" name="Rectangle 7">
            <a:extLst>
              <a:ext uri="{FF2B5EF4-FFF2-40B4-BE49-F238E27FC236}">
                <a16:creationId xmlns:a16="http://schemas.microsoft.com/office/drawing/2014/main" id="{1605FF40-63A7-A3E4-7867-439D6545F423}"/>
              </a:ext>
            </a:extLst>
          </p:cNvPr>
          <p:cNvSpPr/>
          <p:nvPr/>
        </p:nvSpPr>
        <p:spPr>
          <a:xfrm>
            <a:off x="7700265" y="2709481"/>
            <a:ext cx="921224" cy="3667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ln w="0"/>
              <a:solidFill>
                <a:schemeClr val="accent1"/>
              </a:solidFill>
              <a:effectLst>
                <a:outerShdw blurRad="38100" dist="25400" dir="5400000" algn="ctr" rotWithShape="0">
                  <a:srgbClr val="6E747A">
                    <a:alpha val="43000"/>
                  </a:srgbClr>
                </a:outerShdw>
              </a:effectLst>
            </a:endParaRPr>
          </a:p>
        </p:txBody>
      </p:sp>
      <p:sp>
        <p:nvSpPr>
          <p:cNvPr id="9" name="TextBox 8">
            <a:extLst>
              <a:ext uri="{FF2B5EF4-FFF2-40B4-BE49-F238E27FC236}">
                <a16:creationId xmlns:a16="http://schemas.microsoft.com/office/drawing/2014/main" id="{186815B8-AC66-89A3-703B-8BCAD22694D0}"/>
              </a:ext>
            </a:extLst>
          </p:cNvPr>
          <p:cNvSpPr txBox="1"/>
          <p:nvPr/>
        </p:nvSpPr>
        <p:spPr>
          <a:xfrm>
            <a:off x="2966136" y="1614635"/>
            <a:ext cx="1792995" cy="276999"/>
          </a:xfrm>
          <a:prstGeom prst="rect">
            <a:avLst/>
          </a:prstGeom>
          <a:noFill/>
        </p:spPr>
        <p:txBody>
          <a:bodyPr wrap="square" rtlCol="0">
            <a:spAutoFit/>
          </a:bodyPr>
          <a:lstStyle/>
          <a:p>
            <a:r>
              <a:rPr lang="en-US" sz="1200" b="1" dirty="0">
                <a:solidFill>
                  <a:schemeClr val="tx2">
                    <a:lumMod val="50000"/>
                    <a:lumOff val="50000"/>
                  </a:schemeClr>
                </a:solidFill>
              </a:rPr>
              <a:t>Size of points: size</a:t>
            </a:r>
          </a:p>
        </p:txBody>
      </p:sp>
      <p:sp>
        <p:nvSpPr>
          <p:cNvPr id="10" name="TextBox 9">
            <a:extLst>
              <a:ext uri="{FF2B5EF4-FFF2-40B4-BE49-F238E27FC236}">
                <a16:creationId xmlns:a16="http://schemas.microsoft.com/office/drawing/2014/main" id="{B8DE0736-6EC1-32BE-5A2D-6FDBAD0C649F}"/>
              </a:ext>
            </a:extLst>
          </p:cNvPr>
          <p:cNvSpPr txBox="1"/>
          <p:nvPr/>
        </p:nvSpPr>
        <p:spPr>
          <a:xfrm>
            <a:off x="6246337" y="1470970"/>
            <a:ext cx="4051366" cy="646331"/>
          </a:xfrm>
          <a:prstGeom prst="rect">
            <a:avLst/>
          </a:prstGeom>
          <a:noFill/>
        </p:spPr>
        <p:txBody>
          <a:bodyPr wrap="square" rtlCol="0">
            <a:spAutoFit/>
          </a:bodyPr>
          <a:lstStyle/>
          <a:p>
            <a:r>
              <a:rPr lang="en-US" sz="1200" b="1" dirty="0">
                <a:solidFill>
                  <a:schemeClr val="tx2">
                    <a:lumMod val="50000"/>
                    <a:lumOff val="50000"/>
                  </a:schemeClr>
                </a:solidFill>
              </a:rPr>
              <a:t>Transparency: </a:t>
            </a:r>
          </a:p>
          <a:p>
            <a:r>
              <a:rPr lang="en-US" sz="1200" b="1" dirty="0">
                <a:solidFill>
                  <a:schemeClr val="tx2">
                    <a:lumMod val="50000"/>
                    <a:lumOff val="50000"/>
                  </a:schemeClr>
                </a:solidFill>
              </a:rPr>
              <a:t>alpha</a:t>
            </a:r>
            <a:r>
              <a:rPr lang="zh-CN" altLang="en-US" sz="1200" b="1" dirty="0">
                <a:solidFill>
                  <a:schemeClr val="tx2">
                    <a:lumMod val="50000"/>
                    <a:lumOff val="50000"/>
                  </a:schemeClr>
                </a:solidFill>
              </a:rPr>
              <a:t> </a:t>
            </a:r>
            <a:r>
              <a:rPr lang="en-US" altLang="zh-CN" sz="1200" b="1" dirty="0">
                <a:solidFill>
                  <a:schemeClr val="tx2">
                    <a:lumMod val="50000"/>
                    <a:lumOff val="50000"/>
                  </a:schemeClr>
                </a:solidFill>
              </a:rPr>
              <a:t>=</a:t>
            </a:r>
            <a:r>
              <a:rPr lang="zh-CN" altLang="en-US" sz="1200" b="1" dirty="0">
                <a:solidFill>
                  <a:schemeClr val="tx2">
                    <a:lumMod val="50000"/>
                    <a:lumOff val="50000"/>
                  </a:schemeClr>
                </a:solidFill>
              </a:rPr>
              <a:t> </a:t>
            </a:r>
            <a:r>
              <a:rPr lang="en-US" altLang="zh-CN" sz="1200" b="1" dirty="0">
                <a:solidFill>
                  <a:schemeClr val="tx2">
                    <a:lumMod val="50000"/>
                    <a:lumOff val="50000"/>
                  </a:schemeClr>
                </a:solidFill>
              </a:rPr>
              <a:t>number between 0 (completely transparent) and </a:t>
            </a:r>
          </a:p>
          <a:p>
            <a:r>
              <a:rPr lang="en-US" altLang="zh-CN" sz="1200" b="1" dirty="0">
                <a:solidFill>
                  <a:schemeClr val="tx2">
                    <a:lumMod val="50000"/>
                    <a:lumOff val="50000"/>
                  </a:schemeClr>
                </a:solidFill>
              </a:rPr>
              <a:t>                                                       1(completely opaque)</a:t>
            </a:r>
            <a:endParaRPr lang="en-US" sz="1200" dirty="0">
              <a:solidFill>
                <a:srgbClr val="000000"/>
              </a:solidFill>
              <a:latin typeface="Helvetica" pitchFamily="2" charset="0"/>
            </a:endParaRPr>
          </a:p>
        </p:txBody>
      </p:sp>
      <p:pic>
        <p:nvPicPr>
          <p:cNvPr id="11" name="Picture 10" descr="A diagram of different colored circles&#10;&#10;Description automatically generated">
            <a:extLst>
              <a:ext uri="{FF2B5EF4-FFF2-40B4-BE49-F238E27FC236}">
                <a16:creationId xmlns:a16="http://schemas.microsoft.com/office/drawing/2014/main" id="{283F9A4D-7759-AFF0-8FB0-8940AC79B687}"/>
              </a:ext>
            </a:extLst>
          </p:cNvPr>
          <p:cNvPicPr>
            <a:picLocks noChangeAspect="1"/>
          </p:cNvPicPr>
          <p:nvPr/>
        </p:nvPicPr>
        <p:blipFill>
          <a:blip r:embed="rId5"/>
          <a:stretch>
            <a:fillRect/>
          </a:stretch>
        </p:blipFill>
        <p:spPr>
          <a:xfrm>
            <a:off x="6246338" y="3076260"/>
            <a:ext cx="3916697" cy="2426223"/>
          </a:xfrm>
          <a:prstGeom prst="rect">
            <a:avLst/>
          </a:prstGeom>
        </p:spPr>
      </p:pic>
    </p:spTree>
    <p:extLst>
      <p:ext uri="{BB962C8B-B14F-4D97-AF65-F5344CB8AC3E}">
        <p14:creationId xmlns:p14="http://schemas.microsoft.com/office/powerpoint/2010/main" val="25080968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C282B-C89C-0F1A-693B-788B43A06188}"/>
              </a:ext>
            </a:extLst>
          </p:cNvPr>
          <p:cNvSpPr>
            <a:spLocks noGrp="1"/>
          </p:cNvSpPr>
          <p:nvPr>
            <p:ph type="title"/>
          </p:nvPr>
        </p:nvSpPr>
        <p:spPr/>
        <p:txBody>
          <a:bodyPr>
            <a:normAutofit/>
          </a:bodyPr>
          <a:lstStyle/>
          <a:p>
            <a:r>
              <a:rPr lang="en-US" dirty="0"/>
              <a:t>Adjust the appearance of the legend</a:t>
            </a:r>
          </a:p>
        </p:txBody>
      </p:sp>
      <p:sp>
        <p:nvSpPr>
          <p:cNvPr id="4" name="TextBox 3">
            <a:extLst>
              <a:ext uri="{FF2B5EF4-FFF2-40B4-BE49-F238E27FC236}">
                <a16:creationId xmlns:a16="http://schemas.microsoft.com/office/drawing/2014/main" id="{5C920D60-3DC5-F176-DBE4-8C5F1EB9E007}"/>
              </a:ext>
            </a:extLst>
          </p:cNvPr>
          <p:cNvSpPr txBox="1"/>
          <p:nvPr/>
        </p:nvSpPr>
        <p:spPr>
          <a:xfrm>
            <a:off x="6096000" y="1564175"/>
            <a:ext cx="4751024" cy="715581"/>
          </a:xfrm>
          <a:prstGeom prst="rect">
            <a:avLst/>
          </a:prstGeom>
          <a:noFill/>
        </p:spPr>
        <p:txBody>
          <a:bodyPr wrap="square" rtlCol="0">
            <a:spAutoFit/>
          </a:bodyPr>
          <a:lstStyle/>
          <a:p>
            <a:r>
              <a:rPr lang="en-US" sz="1350" b="1" dirty="0">
                <a:solidFill>
                  <a:schemeClr val="tx2">
                    <a:lumMod val="50000"/>
                    <a:lumOff val="50000"/>
                  </a:schemeClr>
                </a:solidFill>
              </a:rPr>
              <a:t>+ </a:t>
            </a:r>
            <a:r>
              <a:rPr lang="en-US" sz="1350" b="1" dirty="0">
                <a:solidFill>
                  <a:srgbClr val="FF0000"/>
                </a:solidFill>
              </a:rPr>
              <a:t>guides</a:t>
            </a:r>
            <a:r>
              <a:rPr lang="en-US" sz="1350" b="1" dirty="0">
                <a:solidFill>
                  <a:schemeClr val="tx2">
                    <a:lumMod val="50000"/>
                    <a:lumOff val="50000"/>
                  </a:schemeClr>
                </a:solidFill>
              </a:rPr>
              <a:t>(color = </a:t>
            </a:r>
            <a:r>
              <a:rPr lang="en-US" sz="1350" b="1" dirty="0" err="1">
                <a:solidFill>
                  <a:schemeClr val="tx2">
                    <a:lumMod val="50000"/>
                    <a:lumOff val="50000"/>
                  </a:schemeClr>
                </a:solidFill>
              </a:rPr>
              <a:t>guide_legend</a:t>
            </a:r>
            <a:r>
              <a:rPr lang="en-US" sz="1350" b="1" dirty="0">
                <a:solidFill>
                  <a:schemeClr val="tx2">
                    <a:lumMod val="50000"/>
                    <a:lumOff val="50000"/>
                  </a:schemeClr>
                </a:solidFill>
              </a:rPr>
              <a:t>(</a:t>
            </a:r>
          </a:p>
          <a:p>
            <a:r>
              <a:rPr lang="en-US" sz="1350" b="1" dirty="0">
                <a:solidFill>
                  <a:schemeClr val="tx2">
                    <a:lumMod val="50000"/>
                    <a:lumOff val="50000"/>
                  </a:schemeClr>
                </a:solidFill>
              </a:rPr>
              <a:t>	</a:t>
            </a:r>
            <a:r>
              <a:rPr lang="en-US" sz="1350" b="1" dirty="0" err="1">
                <a:solidFill>
                  <a:srgbClr val="FF0000"/>
                </a:solidFill>
              </a:rPr>
              <a:t>override.aes</a:t>
            </a:r>
            <a:r>
              <a:rPr lang="en-US" sz="1350" b="1" dirty="0">
                <a:solidFill>
                  <a:srgbClr val="FF0000"/>
                </a:solidFill>
              </a:rPr>
              <a:t> </a:t>
            </a:r>
            <a:r>
              <a:rPr lang="en-US" sz="1350" b="1" dirty="0">
                <a:solidFill>
                  <a:schemeClr val="tx2">
                    <a:lumMod val="50000"/>
                    <a:lumOff val="50000"/>
                  </a:schemeClr>
                </a:solidFill>
              </a:rPr>
              <a:t>= list(size = 3, alpha = 1))</a:t>
            </a:r>
          </a:p>
          <a:p>
            <a:r>
              <a:rPr lang="en-US" sz="1350" b="1" dirty="0">
                <a:solidFill>
                  <a:schemeClr val="tx2">
                    <a:lumMod val="50000"/>
                    <a:lumOff val="50000"/>
                  </a:schemeClr>
                </a:solidFill>
              </a:rPr>
              <a:t>                   )</a:t>
            </a:r>
          </a:p>
        </p:txBody>
      </p:sp>
      <p:pic>
        <p:nvPicPr>
          <p:cNvPr id="7" name="Picture 6" descr="A graph showing a number of small colored dots&#10;&#10;Description automatically generated">
            <a:extLst>
              <a:ext uri="{FF2B5EF4-FFF2-40B4-BE49-F238E27FC236}">
                <a16:creationId xmlns:a16="http://schemas.microsoft.com/office/drawing/2014/main" id="{5C281970-2958-F127-C2B2-2C7D8CD58EA1}"/>
              </a:ext>
            </a:extLst>
          </p:cNvPr>
          <p:cNvPicPr>
            <a:picLocks noChangeAspect="1"/>
          </p:cNvPicPr>
          <p:nvPr/>
        </p:nvPicPr>
        <p:blipFill>
          <a:blip r:embed="rId2"/>
          <a:stretch>
            <a:fillRect/>
          </a:stretch>
        </p:blipFill>
        <p:spPr>
          <a:xfrm>
            <a:off x="6096000" y="2279755"/>
            <a:ext cx="4216880" cy="2619668"/>
          </a:xfrm>
          <a:prstGeom prst="rect">
            <a:avLst/>
          </a:prstGeom>
        </p:spPr>
      </p:pic>
      <p:pic>
        <p:nvPicPr>
          <p:cNvPr id="9" name="Picture 8" descr="A graph showing a number of points&#10;&#10;Description automatically generated">
            <a:extLst>
              <a:ext uri="{FF2B5EF4-FFF2-40B4-BE49-F238E27FC236}">
                <a16:creationId xmlns:a16="http://schemas.microsoft.com/office/drawing/2014/main" id="{8FBCB5B1-0E30-A898-52F9-63ADE261EC59}"/>
              </a:ext>
            </a:extLst>
          </p:cNvPr>
          <p:cNvPicPr>
            <a:picLocks noChangeAspect="1"/>
          </p:cNvPicPr>
          <p:nvPr/>
        </p:nvPicPr>
        <p:blipFill>
          <a:blip r:embed="rId3"/>
          <a:stretch>
            <a:fillRect/>
          </a:stretch>
        </p:blipFill>
        <p:spPr>
          <a:xfrm>
            <a:off x="1727086" y="2279755"/>
            <a:ext cx="4258485" cy="2619668"/>
          </a:xfrm>
          <a:prstGeom prst="rect">
            <a:avLst/>
          </a:prstGeom>
        </p:spPr>
      </p:pic>
      <p:sp>
        <p:nvSpPr>
          <p:cNvPr id="16" name="Rectangle 15">
            <a:extLst>
              <a:ext uri="{FF2B5EF4-FFF2-40B4-BE49-F238E27FC236}">
                <a16:creationId xmlns:a16="http://schemas.microsoft.com/office/drawing/2014/main" id="{51513D8E-B4BB-8D40-B879-91D5D445320A}"/>
              </a:ext>
            </a:extLst>
          </p:cNvPr>
          <p:cNvSpPr/>
          <p:nvPr/>
        </p:nvSpPr>
        <p:spPr>
          <a:xfrm>
            <a:off x="9694606" y="3087330"/>
            <a:ext cx="618274" cy="80624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237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linds(horizontal)">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45C165F-BC2D-0A42-B582-A27AE4DBB9CF}"/>
              </a:ext>
            </a:extLst>
          </p:cNvPr>
          <p:cNvSpPr>
            <a:spLocks noGrp="1"/>
          </p:cNvSpPr>
          <p:nvPr>
            <p:ph type="title"/>
          </p:nvPr>
        </p:nvSpPr>
        <p:spPr>
          <a:xfrm>
            <a:off x="2838508" y="2751282"/>
            <a:ext cx="6514985" cy="1355436"/>
          </a:xfrm>
        </p:spPr>
        <p:txBody>
          <a:bodyPr>
            <a:noAutofit/>
          </a:bodyPr>
          <a:lstStyle/>
          <a:p>
            <a:pPr algn="ctr"/>
            <a:r>
              <a:rPr lang="en-CA" sz="6600" dirty="0">
                <a:latin typeface="Helvetica"/>
                <a:cs typeface="Helvetica"/>
              </a:rPr>
              <a:t>Advanced Data Visualization</a:t>
            </a:r>
            <a:endParaRPr lang="en-CA" sz="6600" dirty="0">
              <a:latin typeface="Helvetica" pitchFamily="2" charset="0"/>
              <a:cs typeface="Helvetica"/>
            </a:endParaRPr>
          </a:p>
        </p:txBody>
      </p:sp>
      <p:sp>
        <p:nvSpPr>
          <p:cNvPr id="2" name="TextBox 1">
            <a:extLst>
              <a:ext uri="{FF2B5EF4-FFF2-40B4-BE49-F238E27FC236}">
                <a16:creationId xmlns:a16="http://schemas.microsoft.com/office/drawing/2014/main" id="{E57E6C04-4051-B883-0FFD-0C104B795BCE}"/>
              </a:ext>
            </a:extLst>
          </p:cNvPr>
          <p:cNvSpPr txBox="1"/>
          <p:nvPr/>
        </p:nvSpPr>
        <p:spPr>
          <a:xfrm>
            <a:off x="174171" y="4926313"/>
            <a:ext cx="4883251" cy="1200329"/>
          </a:xfrm>
          <a:prstGeom prst="rect">
            <a:avLst/>
          </a:prstGeom>
          <a:noFill/>
        </p:spPr>
        <p:txBody>
          <a:bodyPr wrap="square" lIns="91440" tIns="45720" rIns="91440" bIns="45720" rtlCol="0" anchor="t">
            <a:spAutoFit/>
          </a:bodyPr>
          <a:lstStyle/>
          <a:p>
            <a:r>
              <a:rPr lang="en-CA" dirty="0">
                <a:latin typeface="Helvetica" panose="020B0604020202020204" pitchFamily="34" charset="0"/>
                <a:cs typeface="Helvetica" panose="020B0604020202020204" pitchFamily="34" charset="0"/>
              </a:rPr>
              <a:t>Workshop Lead: </a:t>
            </a:r>
            <a:r>
              <a:rPr lang="en-CA" b="1" dirty="0">
                <a:latin typeface="Helvetica" panose="020B0604020202020204" pitchFamily="34" charset="0"/>
                <a:cs typeface="Helvetica" panose="020B0604020202020204" pitchFamily="34" charset="0"/>
              </a:rPr>
              <a:t>Han Yu</a:t>
            </a:r>
          </a:p>
          <a:p>
            <a:r>
              <a:rPr lang="en-CA" dirty="0">
                <a:latin typeface="Helvetica" panose="020B0604020202020204" pitchFamily="34" charset="0"/>
                <a:cs typeface="Helvetica" panose="020B0604020202020204" pitchFamily="34" charset="0"/>
              </a:rPr>
              <a:t>Facilitators: Adrien Osakwe &amp;</a:t>
            </a:r>
          </a:p>
          <a:p>
            <a:r>
              <a:rPr lang="en-CA" dirty="0">
                <a:latin typeface="Helvetica" panose="020B0604020202020204" pitchFamily="34" charset="0"/>
                <a:cs typeface="Helvetica" panose="020B0604020202020204" pitchFamily="34" charset="0"/>
              </a:rPr>
              <a:t>César Miguel Valdez Córdova  </a:t>
            </a:r>
          </a:p>
          <a:p>
            <a:r>
              <a:rPr lang="en-CA" dirty="0">
                <a:latin typeface="Helvetica" panose="020B0604020202020204" pitchFamily="34" charset="0"/>
                <a:cs typeface="Helvetica" panose="020B0604020202020204" pitchFamily="34" charset="0"/>
              </a:rPr>
              <a:t>Date: February 21, 2025 </a:t>
            </a:r>
          </a:p>
        </p:txBody>
      </p:sp>
    </p:spTree>
    <p:extLst>
      <p:ext uri="{BB962C8B-B14F-4D97-AF65-F5344CB8AC3E}">
        <p14:creationId xmlns:p14="http://schemas.microsoft.com/office/powerpoint/2010/main" val="23892750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A34E9-4E8D-C895-F715-7107E962E937}"/>
              </a:ext>
            </a:extLst>
          </p:cNvPr>
          <p:cNvSpPr>
            <a:spLocks noGrp="1"/>
          </p:cNvSpPr>
          <p:nvPr>
            <p:ph type="title"/>
          </p:nvPr>
        </p:nvSpPr>
        <p:spPr/>
        <p:txBody>
          <a:bodyPr>
            <a:normAutofit/>
          </a:bodyPr>
          <a:lstStyle/>
          <a:p>
            <a:r>
              <a:rPr lang="en-US" dirty="0"/>
              <a:t>Generate different legends for different layers</a:t>
            </a:r>
          </a:p>
        </p:txBody>
      </p:sp>
      <p:sp>
        <p:nvSpPr>
          <p:cNvPr id="6" name="TextBox 5">
            <a:extLst>
              <a:ext uri="{FF2B5EF4-FFF2-40B4-BE49-F238E27FC236}">
                <a16:creationId xmlns:a16="http://schemas.microsoft.com/office/drawing/2014/main" id="{3E420A68-9ACD-8FC4-A505-38B701153E54}"/>
              </a:ext>
            </a:extLst>
          </p:cNvPr>
          <p:cNvSpPr txBox="1"/>
          <p:nvPr/>
        </p:nvSpPr>
        <p:spPr>
          <a:xfrm>
            <a:off x="2175765" y="1688686"/>
            <a:ext cx="7456354" cy="300082"/>
          </a:xfrm>
          <a:prstGeom prst="rect">
            <a:avLst/>
          </a:prstGeom>
          <a:noFill/>
        </p:spPr>
        <p:txBody>
          <a:bodyPr wrap="square" rtlCol="0">
            <a:spAutoFit/>
          </a:bodyPr>
          <a:lstStyle/>
          <a:p>
            <a:r>
              <a:rPr lang="en-US" sz="1350" b="1" dirty="0">
                <a:solidFill>
                  <a:schemeClr val="tx2">
                    <a:lumMod val="50000"/>
                    <a:lumOff val="50000"/>
                  </a:schemeClr>
                </a:solidFill>
              </a:rPr>
              <a:t>How to add a legend to illustrate the original observations and the fitted line</a:t>
            </a:r>
            <a:r>
              <a:rPr lang="zh-CN" altLang="en-US" sz="1350" b="1" dirty="0">
                <a:solidFill>
                  <a:schemeClr val="tx2">
                    <a:lumMod val="50000"/>
                    <a:lumOff val="50000"/>
                  </a:schemeClr>
                </a:solidFill>
              </a:rPr>
              <a:t>？</a:t>
            </a:r>
            <a:endParaRPr lang="en-US" sz="1350" b="1" dirty="0">
              <a:solidFill>
                <a:schemeClr val="tx2">
                  <a:lumMod val="50000"/>
                  <a:lumOff val="50000"/>
                </a:schemeClr>
              </a:solidFill>
            </a:endParaRPr>
          </a:p>
        </p:txBody>
      </p:sp>
      <p:pic>
        <p:nvPicPr>
          <p:cNvPr id="5124" name="Picture 4">
            <a:extLst>
              <a:ext uri="{FF2B5EF4-FFF2-40B4-BE49-F238E27FC236}">
                <a16:creationId xmlns:a16="http://schemas.microsoft.com/office/drawing/2014/main" id="{47161740-6ABF-C08C-E455-56F03CED90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1766" y="2286849"/>
            <a:ext cx="4344235" cy="310302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73A3380A-9CC6-33C2-F6B0-CD8A801535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1" y="2286849"/>
            <a:ext cx="4344235" cy="31030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5A7092D-24A1-7EB0-6729-6194681E8BEA}"/>
              </a:ext>
            </a:extLst>
          </p:cNvPr>
          <p:cNvSpPr/>
          <p:nvPr/>
        </p:nvSpPr>
        <p:spPr>
          <a:xfrm>
            <a:off x="9632119" y="3126755"/>
            <a:ext cx="651332" cy="4213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descr="A computer screen shot of a computer code&#10;&#10;AI-generated content may be incorrect.">
            <a:extLst>
              <a:ext uri="{FF2B5EF4-FFF2-40B4-BE49-F238E27FC236}">
                <a16:creationId xmlns:a16="http://schemas.microsoft.com/office/drawing/2014/main" id="{485BEAA2-4703-0DEE-F12B-AE2A5C824F26}"/>
              </a:ext>
            </a:extLst>
          </p:cNvPr>
          <p:cNvPicPr>
            <a:picLocks noChangeAspect="1"/>
          </p:cNvPicPr>
          <p:nvPr/>
        </p:nvPicPr>
        <p:blipFill>
          <a:blip r:embed="rId4"/>
          <a:stretch>
            <a:fillRect/>
          </a:stretch>
        </p:blipFill>
        <p:spPr>
          <a:xfrm>
            <a:off x="2849740" y="2131485"/>
            <a:ext cx="5959963" cy="3258388"/>
          </a:xfrm>
          <a:prstGeom prst="rect">
            <a:avLst/>
          </a:prstGeom>
        </p:spPr>
      </p:pic>
      <p:sp>
        <p:nvSpPr>
          <p:cNvPr id="5" name="Rectangle 4">
            <a:extLst>
              <a:ext uri="{FF2B5EF4-FFF2-40B4-BE49-F238E27FC236}">
                <a16:creationId xmlns:a16="http://schemas.microsoft.com/office/drawing/2014/main" id="{2A4DD754-0A60-B6F8-E129-E79D838FC36E}"/>
              </a:ext>
            </a:extLst>
          </p:cNvPr>
          <p:cNvSpPr/>
          <p:nvPr/>
        </p:nvSpPr>
        <p:spPr>
          <a:xfrm>
            <a:off x="5903942" y="3341825"/>
            <a:ext cx="1657064" cy="23582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3017BDD-6FF2-3CE8-4469-66156ACE2403}"/>
              </a:ext>
            </a:extLst>
          </p:cNvPr>
          <p:cNvSpPr/>
          <p:nvPr/>
        </p:nvSpPr>
        <p:spPr>
          <a:xfrm>
            <a:off x="3835670" y="3173514"/>
            <a:ext cx="1657064" cy="23582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8FBC31E-A744-DABD-76BB-D9B0060C0933}"/>
              </a:ext>
            </a:extLst>
          </p:cNvPr>
          <p:cNvSpPr/>
          <p:nvPr/>
        </p:nvSpPr>
        <p:spPr>
          <a:xfrm>
            <a:off x="2998182" y="3584363"/>
            <a:ext cx="3628761" cy="171522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497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26"/>
                                        </p:tgtEl>
                                        <p:attrNameLst>
                                          <p:attrName>style.visibility</p:attrName>
                                        </p:attrNameLst>
                                      </p:cBhvr>
                                      <p:to>
                                        <p:strVal val="visible"/>
                                      </p:to>
                                    </p:set>
                                    <p:animEffect transition="in" filter="blinds(horizontal)">
                                      <p:cBhvr>
                                        <p:cTn id="7" dur="500"/>
                                        <p:tgtEl>
                                          <p:spTgt spid="512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linds(horizontal)">
                                      <p:cBhvr>
                                        <p:cTn id="23" dur="500"/>
                                        <p:tgtEl>
                                          <p:spTgt spid="5"/>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8" grpId="0" animBg="1"/>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A diagram of different colored dots&#10;&#10;Description automatically generated">
            <a:extLst>
              <a:ext uri="{FF2B5EF4-FFF2-40B4-BE49-F238E27FC236}">
                <a16:creationId xmlns:a16="http://schemas.microsoft.com/office/drawing/2014/main" id="{0141F7E5-0681-6F9F-F03F-C6116777F59D}"/>
              </a:ext>
            </a:extLst>
          </p:cNvPr>
          <p:cNvPicPr>
            <a:picLocks noChangeAspect="1"/>
          </p:cNvPicPr>
          <p:nvPr/>
        </p:nvPicPr>
        <p:blipFill>
          <a:blip r:embed="rId3"/>
          <a:stretch>
            <a:fillRect/>
          </a:stretch>
        </p:blipFill>
        <p:spPr>
          <a:xfrm>
            <a:off x="2022375" y="2017798"/>
            <a:ext cx="4171247" cy="3111688"/>
          </a:xfrm>
          <a:prstGeom prst="rect">
            <a:avLst/>
          </a:prstGeom>
        </p:spPr>
      </p:pic>
      <p:sp>
        <p:nvSpPr>
          <p:cNvPr id="7" name="Rectangle 6">
            <a:extLst>
              <a:ext uri="{FF2B5EF4-FFF2-40B4-BE49-F238E27FC236}">
                <a16:creationId xmlns:a16="http://schemas.microsoft.com/office/drawing/2014/main" id="{E865FD6A-670F-6716-F949-51FF4BE424FC}"/>
              </a:ext>
            </a:extLst>
          </p:cNvPr>
          <p:cNvSpPr/>
          <p:nvPr/>
        </p:nvSpPr>
        <p:spPr>
          <a:xfrm>
            <a:off x="5557535" y="3429000"/>
            <a:ext cx="636086" cy="77920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8" name="Group 27">
            <a:extLst>
              <a:ext uri="{FF2B5EF4-FFF2-40B4-BE49-F238E27FC236}">
                <a16:creationId xmlns:a16="http://schemas.microsoft.com/office/drawing/2014/main" id="{9C32C467-C759-01CF-74B2-CB96E7F7D95A}"/>
              </a:ext>
            </a:extLst>
          </p:cNvPr>
          <p:cNvGrpSpPr/>
          <p:nvPr/>
        </p:nvGrpSpPr>
        <p:grpSpPr>
          <a:xfrm>
            <a:off x="6240176" y="2017798"/>
            <a:ext cx="4161425" cy="3111688"/>
            <a:chOff x="4716175" y="2017798"/>
            <a:chExt cx="4161425" cy="3111688"/>
          </a:xfrm>
        </p:grpSpPr>
        <p:pic>
          <p:nvPicPr>
            <p:cNvPr id="26" name="Picture 25" descr="A diagram of different colored dots&#10;&#10;Description automatically generated">
              <a:extLst>
                <a:ext uri="{FF2B5EF4-FFF2-40B4-BE49-F238E27FC236}">
                  <a16:creationId xmlns:a16="http://schemas.microsoft.com/office/drawing/2014/main" id="{626EF536-893A-5639-BF37-A592C892A727}"/>
                </a:ext>
              </a:extLst>
            </p:cNvPr>
            <p:cNvPicPr>
              <a:picLocks noChangeAspect="1"/>
            </p:cNvPicPr>
            <p:nvPr/>
          </p:nvPicPr>
          <p:blipFill>
            <a:blip r:embed="rId3"/>
            <a:srcRect r="16366"/>
            <a:stretch/>
          </p:blipFill>
          <p:spPr>
            <a:xfrm>
              <a:off x="4716175" y="2017798"/>
              <a:ext cx="3488607" cy="3111688"/>
            </a:xfrm>
            <a:prstGeom prst="rect">
              <a:avLst/>
            </a:prstGeom>
          </p:spPr>
        </p:pic>
        <p:pic>
          <p:nvPicPr>
            <p:cNvPr id="27" name="Picture 26" descr="A diagram of different colored dots&#10;&#10;Description automatically generated">
              <a:extLst>
                <a:ext uri="{FF2B5EF4-FFF2-40B4-BE49-F238E27FC236}">
                  <a16:creationId xmlns:a16="http://schemas.microsoft.com/office/drawing/2014/main" id="{59D5F8E1-637C-1970-7F52-823885D87929}"/>
                </a:ext>
              </a:extLst>
            </p:cNvPr>
            <p:cNvPicPr>
              <a:picLocks noChangeAspect="1"/>
            </p:cNvPicPr>
            <p:nvPr/>
          </p:nvPicPr>
          <p:blipFill>
            <a:blip r:embed="rId3"/>
            <a:srcRect l="84751" b="54411"/>
            <a:stretch/>
          </p:blipFill>
          <p:spPr>
            <a:xfrm>
              <a:off x="8241514" y="2400027"/>
              <a:ext cx="636086" cy="1418576"/>
            </a:xfrm>
            <a:prstGeom prst="rect">
              <a:avLst/>
            </a:prstGeom>
          </p:spPr>
        </p:pic>
      </p:grpSp>
      <p:pic>
        <p:nvPicPr>
          <p:cNvPr id="12" name="Picture 11" descr="A computer code with black and green text&#10;&#10;AI-generated content may be incorrect.">
            <a:extLst>
              <a:ext uri="{FF2B5EF4-FFF2-40B4-BE49-F238E27FC236}">
                <a16:creationId xmlns:a16="http://schemas.microsoft.com/office/drawing/2014/main" id="{2EF63E27-43EE-CF0C-7044-18509AA60269}"/>
              </a:ext>
            </a:extLst>
          </p:cNvPr>
          <p:cNvPicPr>
            <a:picLocks noChangeAspect="1"/>
          </p:cNvPicPr>
          <p:nvPr/>
        </p:nvPicPr>
        <p:blipFill>
          <a:blip r:embed="rId4"/>
          <a:stretch>
            <a:fillRect/>
          </a:stretch>
        </p:blipFill>
        <p:spPr>
          <a:xfrm>
            <a:off x="3367668" y="2579460"/>
            <a:ext cx="5456664" cy="1699081"/>
          </a:xfrm>
          <a:prstGeom prst="rect">
            <a:avLst/>
          </a:prstGeom>
        </p:spPr>
      </p:pic>
      <p:cxnSp>
        <p:nvCxnSpPr>
          <p:cNvPr id="14" name="Straight Arrow Connector 13">
            <a:extLst>
              <a:ext uri="{FF2B5EF4-FFF2-40B4-BE49-F238E27FC236}">
                <a16:creationId xmlns:a16="http://schemas.microsoft.com/office/drawing/2014/main" id="{C06B9007-CBB0-4223-44F5-17CFA2DBBCB5}"/>
              </a:ext>
            </a:extLst>
          </p:cNvPr>
          <p:cNvCxnSpPr>
            <a:cxnSpLocks/>
          </p:cNvCxnSpPr>
          <p:nvPr/>
        </p:nvCxnSpPr>
        <p:spPr>
          <a:xfrm flipH="1">
            <a:off x="4956429" y="3562959"/>
            <a:ext cx="1633125" cy="2654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DA6F4B75-B1BB-D123-800B-DD8F5D9A3134}"/>
              </a:ext>
            </a:extLst>
          </p:cNvPr>
          <p:cNvCxnSpPr>
            <a:cxnSpLocks/>
          </p:cNvCxnSpPr>
          <p:nvPr/>
        </p:nvCxnSpPr>
        <p:spPr>
          <a:xfrm flipH="1">
            <a:off x="4487662" y="3583523"/>
            <a:ext cx="3078018" cy="4727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B4320A52-AD1F-63A6-9FDF-F627713232D7}"/>
              </a:ext>
            </a:extLst>
          </p:cNvPr>
          <p:cNvSpPr>
            <a:spLocks noGrp="1"/>
          </p:cNvSpPr>
          <p:nvPr>
            <p:ph type="title"/>
          </p:nvPr>
        </p:nvSpPr>
        <p:spPr>
          <a:xfrm>
            <a:off x="838200" y="365125"/>
            <a:ext cx="10515600" cy="1325563"/>
          </a:xfrm>
        </p:spPr>
        <p:txBody>
          <a:bodyPr>
            <a:normAutofit/>
          </a:bodyPr>
          <a:lstStyle/>
          <a:p>
            <a:r>
              <a:rPr lang="en-US" dirty="0"/>
              <a:t>Delete the legend</a:t>
            </a:r>
          </a:p>
        </p:txBody>
      </p:sp>
    </p:spTree>
    <p:extLst>
      <p:ext uri="{BB962C8B-B14F-4D97-AF65-F5344CB8AC3E}">
        <p14:creationId xmlns:p14="http://schemas.microsoft.com/office/powerpoint/2010/main" val="3458871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par>
                                <p:cTn id="11" presetID="3" presetClass="entr" presetSubtype="1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linds(horizontal)">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diagram of a number of dots&#10;&#10;AI-generated content may be incorrect.">
            <a:extLst>
              <a:ext uri="{FF2B5EF4-FFF2-40B4-BE49-F238E27FC236}">
                <a16:creationId xmlns:a16="http://schemas.microsoft.com/office/drawing/2014/main" id="{E7A17F23-2A5A-69C7-CF5C-B4F81CC10DA6}"/>
              </a:ext>
            </a:extLst>
          </p:cNvPr>
          <p:cNvPicPr>
            <a:picLocks noChangeAspect="1"/>
          </p:cNvPicPr>
          <p:nvPr/>
        </p:nvPicPr>
        <p:blipFill>
          <a:blip r:embed="rId3"/>
          <a:stretch>
            <a:fillRect/>
          </a:stretch>
        </p:blipFill>
        <p:spPr>
          <a:xfrm>
            <a:off x="1727342" y="2250238"/>
            <a:ext cx="4445000" cy="2717800"/>
          </a:xfrm>
          <a:prstGeom prst="rect">
            <a:avLst/>
          </a:prstGeom>
        </p:spPr>
      </p:pic>
      <p:pic>
        <p:nvPicPr>
          <p:cNvPr id="13" name="Picture 12" descr="A diagram of a number of dots&#10;&#10;AI-generated content may be incorrect.">
            <a:extLst>
              <a:ext uri="{FF2B5EF4-FFF2-40B4-BE49-F238E27FC236}">
                <a16:creationId xmlns:a16="http://schemas.microsoft.com/office/drawing/2014/main" id="{6FB92818-0FD3-457E-BF71-6C3BECA5681C}"/>
              </a:ext>
            </a:extLst>
          </p:cNvPr>
          <p:cNvPicPr>
            <a:picLocks noChangeAspect="1"/>
          </p:cNvPicPr>
          <p:nvPr/>
        </p:nvPicPr>
        <p:blipFill>
          <a:blip r:embed="rId4"/>
          <a:stretch>
            <a:fillRect/>
          </a:stretch>
        </p:blipFill>
        <p:spPr>
          <a:xfrm>
            <a:off x="6248400" y="2216176"/>
            <a:ext cx="4419600" cy="2717800"/>
          </a:xfrm>
          <a:prstGeom prst="rect">
            <a:avLst/>
          </a:prstGeom>
        </p:spPr>
      </p:pic>
      <p:sp>
        <p:nvSpPr>
          <p:cNvPr id="6" name="Rectangle 5">
            <a:extLst>
              <a:ext uri="{FF2B5EF4-FFF2-40B4-BE49-F238E27FC236}">
                <a16:creationId xmlns:a16="http://schemas.microsoft.com/office/drawing/2014/main" id="{A9D42E62-F7AB-F787-CFC6-9D37E0128990}"/>
              </a:ext>
            </a:extLst>
          </p:cNvPr>
          <p:cNvSpPr/>
          <p:nvPr/>
        </p:nvSpPr>
        <p:spPr>
          <a:xfrm>
            <a:off x="5416937" y="2519124"/>
            <a:ext cx="679063" cy="200371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2BA9A5D7-5979-72A2-3043-D6823B2DAC14}"/>
              </a:ext>
            </a:extLst>
          </p:cNvPr>
          <p:cNvSpPr>
            <a:spLocks noGrp="1"/>
          </p:cNvSpPr>
          <p:nvPr>
            <p:ph type="title"/>
          </p:nvPr>
        </p:nvSpPr>
        <p:spPr/>
        <p:txBody>
          <a:bodyPr>
            <a:normAutofit/>
          </a:bodyPr>
          <a:lstStyle/>
          <a:p>
            <a:r>
              <a:rPr lang="en-US" dirty="0"/>
              <a:t>Merge the legend</a:t>
            </a:r>
          </a:p>
        </p:txBody>
      </p:sp>
      <p:pic>
        <p:nvPicPr>
          <p:cNvPr id="4" name="Picture 3" descr="A screenshot of a computer program&#10;&#10;AI-generated content may be incorrect.">
            <a:extLst>
              <a:ext uri="{FF2B5EF4-FFF2-40B4-BE49-F238E27FC236}">
                <a16:creationId xmlns:a16="http://schemas.microsoft.com/office/drawing/2014/main" id="{F9F3D248-9FFC-EFA7-2734-99EC358DEA58}"/>
              </a:ext>
            </a:extLst>
          </p:cNvPr>
          <p:cNvPicPr>
            <a:picLocks noChangeAspect="1"/>
          </p:cNvPicPr>
          <p:nvPr/>
        </p:nvPicPr>
        <p:blipFill>
          <a:blip r:embed="rId5"/>
          <a:stretch>
            <a:fillRect/>
          </a:stretch>
        </p:blipFill>
        <p:spPr>
          <a:xfrm>
            <a:off x="4021283" y="1690688"/>
            <a:ext cx="4149434" cy="4081780"/>
          </a:xfrm>
          <a:prstGeom prst="rect">
            <a:avLst/>
          </a:prstGeom>
        </p:spPr>
      </p:pic>
      <p:sp>
        <p:nvSpPr>
          <p:cNvPr id="5" name="Rectangle 4">
            <a:extLst>
              <a:ext uri="{FF2B5EF4-FFF2-40B4-BE49-F238E27FC236}">
                <a16:creationId xmlns:a16="http://schemas.microsoft.com/office/drawing/2014/main" id="{E5445B42-2A5D-1AD0-06A7-5333D2759E11}"/>
              </a:ext>
            </a:extLst>
          </p:cNvPr>
          <p:cNvSpPr/>
          <p:nvPr/>
        </p:nvSpPr>
        <p:spPr>
          <a:xfrm>
            <a:off x="4021283" y="3276600"/>
            <a:ext cx="2364277" cy="80772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1B60493-05DF-D34F-9EC8-DA7DAC98836D}"/>
              </a:ext>
            </a:extLst>
          </p:cNvPr>
          <p:cNvSpPr/>
          <p:nvPr/>
        </p:nvSpPr>
        <p:spPr>
          <a:xfrm>
            <a:off x="5872943" y="5549202"/>
            <a:ext cx="1625137" cy="20817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8898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69F724-35B4-911E-24DF-C8B66CBCE466}"/>
              </a:ext>
            </a:extLst>
          </p:cNvPr>
          <p:cNvSpPr>
            <a:spLocks noGrp="1"/>
          </p:cNvSpPr>
          <p:nvPr>
            <p:ph type="title"/>
          </p:nvPr>
        </p:nvSpPr>
        <p:spPr/>
        <p:txBody>
          <a:bodyPr/>
          <a:lstStyle/>
          <a:p>
            <a:r>
              <a:rPr lang="en-US" dirty="0"/>
              <a:t>Theme</a:t>
            </a:r>
          </a:p>
        </p:txBody>
      </p:sp>
      <p:sp>
        <p:nvSpPr>
          <p:cNvPr id="9" name="Content Placeholder 8">
            <a:extLst>
              <a:ext uri="{FF2B5EF4-FFF2-40B4-BE49-F238E27FC236}">
                <a16:creationId xmlns:a16="http://schemas.microsoft.com/office/drawing/2014/main" id="{06B83E35-4E99-CDFA-BE6A-B58011F58760}"/>
              </a:ext>
            </a:extLst>
          </p:cNvPr>
          <p:cNvSpPr>
            <a:spLocks noGrp="1"/>
          </p:cNvSpPr>
          <p:nvPr>
            <p:ph idx="1"/>
          </p:nvPr>
        </p:nvSpPr>
        <p:spPr>
          <a:xfrm>
            <a:off x="1983486" y="1598000"/>
            <a:ext cx="4536433" cy="2754108"/>
          </a:xfrm>
        </p:spPr>
        <p:txBody>
          <a:bodyPr>
            <a:noAutofit/>
          </a:bodyPr>
          <a:lstStyle/>
          <a:p>
            <a:r>
              <a:rPr lang="en-US" sz="1400" dirty="0" err="1"/>
              <a:t>df</a:t>
            </a:r>
            <a:r>
              <a:rPr lang="en-US" sz="1400" dirty="0"/>
              <a:t> &lt;- </a:t>
            </a:r>
            <a:r>
              <a:rPr lang="en-US" sz="1400" dirty="0" err="1"/>
              <a:t>data.frame</a:t>
            </a:r>
            <a:r>
              <a:rPr lang="en-US" sz="1400" dirty="0"/>
              <a:t>(x = 1:3, y = 1:3)</a:t>
            </a:r>
          </a:p>
          <a:p>
            <a:r>
              <a:rPr lang="en-US" sz="1400" dirty="0"/>
              <a:t>base &lt;- </a:t>
            </a:r>
            <a:r>
              <a:rPr lang="en-US" sz="1400" dirty="0" err="1"/>
              <a:t>ggplot</a:t>
            </a:r>
            <a:r>
              <a:rPr lang="en-US" sz="1400" dirty="0"/>
              <a:t>(</a:t>
            </a:r>
            <a:r>
              <a:rPr lang="en-US" sz="1400" dirty="0" err="1"/>
              <a:t>df</a:t>
            </a:r>
            <a:r>
              <a:rPr lang="en-US" sz="1400" dirty="0"/>
              <a:t>, </a:t>
            </a:r>
            <a:r>
              <a:rPr lang="en-US" sz="1400" dirty="0" err="1"/>
              <a:t>aes</a:t>
            </a:r>
            <a:r>
              <a:rPr lang="en-US" sz="1400" dirty="0"/>
              <a:t>(x, y)) + </a:t>
            </a:r>
            <a:r>
              <a:rPr lang="en-US" sz="1400" dirty="0" err="1"/>
              <a:t>geom_point</a:t>
            </a:r>
            <a:r>
              <a:rPr lang="en-US" sz="1400" dirty="0"/>
              <a:t>()</a:t>
            </a:r>
          </a:p>
          <a:p>
            <a:endParaRPr lang="en-US" sz="1400" dirty="0"/>
          </a:p>
          <a:p>
            <a:r>
              <a:rPr lang="en-US" sz="1400" dirty="0"/>
              <a:t>base + </a:t>
            </a:r>
            <a:r>
              <a:rPr lang="en-US" sz="1400" b="1" dirty="0" err="1"/>
              <a:t>theme_grey</a:t>
            </a:r>
            <a:r>
              <a:rPr lang="en-US" sz="1400" b="1" dirty="0"/>
              <a:t>() </a:t>
            </a:r>
            <a:r>
              <a:rPr lang="en-US" sz="1400" dirty="0"/>
              <a:t>+ </a:t>
            </a:r>
            <a:r>
              <a:rPr lang="en-US" sz="1400" dirty="0" err="1"/>
              <a:t>ggtitle</a:t>
            </a:r>
            <a:r>
              <a:rPr lang="en-US" sz="1400" dirty="0"/>
              <a:t>("</a:t>
            </a:r>
            <a:r>
              <a:rPr lang="en-US" sz="1400" dirty="0" err="1"/>
              <a:t>theme_grey</a:t>
            </a:r>
            <a:r>
              <a:rPr lang="en-US" sz="1400" dirty="0"/>
              <a:t>()")</a:t>
            </a:r>
          </a:p>
          <a:p>
            <a:r>
              <a:rPr lang="en-US" sz="1400" dirty="0"/>
              <a:t>base + </a:t>
            </a:r>
            <a:r>
              <a:rPr lang="en-US" sz="1400" b="1" dirty="0" err="1"/>
              <a:t>theme_bw</a:t>
            </a:r>
            <a:r>
              <a:rPr lang="en-US" sz="1400" b="1" dirty="0"/>
              <a:t>() </a:t>
            </a:r>
            <a:r>
              <a:rPr lang="en-US" sz="1400" dirty="0"/>
              <a:t>+ </a:t>
            </a:r>
            <a:r>
              <a:rPr lang="en-US" sz="1400" dirty="0" err="1"/>
              <a:t>ggtitle</a:t>
            </a:r>
            <a:r>
              <a:rPr lang="en-US" sz="1400" dirty="0"/>
              <a:t>("</a:t>
            </a:r>
            <a:r>
              <a:rPr lang="en-US" sz="1400" dirty="0" err="1"/>
              <a:t>theme_bw</a:t>
            </a:r>
            <a:r>
              <a:rPr lang="en-US" sz="1400" dirty="0"/>
              <a:t>()")</a:t>
            </a:r>
          </a:p>
          <a:p>
            <a:r>
              <a:rPr lang="en-US" sz="1400" dirty="0"/>
              <a:t>base + </a:t>
            </a:r>
            <a:r>
              <a:rPr lang="en-US" sz="1400" b="1" dirty="0" err="1"/>
              <a:t>theme_linedraw</a:t>
            </a:r>
            <a:r>
              <a:rPr lang="en-US" sz="1400" b="1" dirty="0"/>
              <a:t>()</a:t>
            </a:r>
            <a:r>
              <a:rPr lang="en-US" sz="1400" dirty="0"/>
              <a:t> + </a:t>
            </a:r>
            <a:r>
              <a:rPr lang="en-US" sz="1400" dirty="0" err="1"/>
              <a:t>ggtitle</a:t>
            </a:r>
            <a:r>
              <a:rPr lang="en-US" sz="1400" dirty="0"/>
              <a:t>("</a:t>
            </a:r>
            <a:r>
              <a:rPr lang="en-US" sz="1400" dirty="0" err="1"/>
              <a:t>theme_linedraw</a:t>
            </a:r>
            <a:r>
              <a:rPr lang="en-US" sz="1400" dirty="0"/>
              <a:t>()")</a:t>
            </a:r>
          </a:p>
          <a:p>
            <a:r>
              <a:rPr lang="en-US" sz="1400" dirty="0"/>
              <a:t>base + </a:t>
            </a:r>
            <a:r>
              <a:rPr lang="en-US" sz="1400" b="1" dirty="0" err="1"/>
              <a:t>theme_light</a:t>
            </a:r>
            <a:r>
              <a:rPr lang="en-US" sz="1400" b="1" dirty="0"/>
              <a:t>() </a:t>
            </a:r>
            <a:r>
              <a:rPr lang="en-US" sz="1400" dirty="0"/>
              <a:t>+ </a:t>
            </a:r>
            <a:r>
              <a:rPr lang="en-US" sz="1400" dirty="0" err="1"/>
              <a:t>ggtitle</a:t>
            </a:r>
            <a:r>
              <a:rPr lang="en-US" sz="1400" dirty="0"/>
              <a:t>("</a:t>
            </a:r>
            <a:r>
              <a:rPr lang="en-US" sz="1400" dirty="0" err="1"/>
              <a:t>theme_light</a:t>
            </a:r>
            <a:r>
              <a:rPr lang="en-US" sz="1400" dirty="0"/>
              <a:t>()")</a:t>
            </a:r>
          </a:p>
          <a:p>
            <a:r>
              <a:rPr lang="en-US" sz="1400" dirty="0"/>
              <a:t>base + </a:t>
            </a:r>
            <a:r>
              <a:rPr lang="en-US" sz="1400" b="1" dirty="0" err="1"/>
              <a:t>theme_dark</a:t>
            </a:r>
            <a:r>
              <a:rPr lang="en-US" sz="1400" b="1" dirty="0"/>
              <a:t>() </a:t>
            </a:r>
            <a:r>
              <a:rPr lang="en-US" sz="1400" dirty="0"/>
              <a:t>+ </a:t>
            </a:r>
            <a:r>
              <a:rPr lang="en-US" sz="1400" dirty="0" err="1"/>
              <a:t>ggtitle</a:t>
            </a:r>
            <a:r>
              <a:rPr lang="en-US" sz="1400" dirty="0"/>
              <a:t>("</a:t>
            </a:r>
            <a:r>
              <a:rPr lang="en-US" sz="1400" dirty="0" err="1"/>
              <a:t>theme_dark</a:t>
            </a:r>
            <a:r>
              <a:rPr lang="en-US" sz="1400" dirty="0"/>
              <a:t>()")</a:t>
            </a:r>
          </a:p>
          <a:p>
            <a:r>
              <a:rPr lang="en-US" sz="1400" dirty="0"/>
              <a:t>base + </a:t>
            </a:r>
            <a:r>
              <a:rPr lang="en-US" sz="1400" b="1" dirty="0" err="1"/>
              <a:t>theme_minimal</a:t>
            </a:r>
            <a:r>
              <a:rPr lang="en-US" sz="1400" b="1" dirty="0"/>
              <a:t>()</a:t>
            </a:r>
            <a:r>
              <a:rPr lang="en-US" sz="1400" dirty="0"/>
              <a:t>  + </a:t>
            </a:r>
            <a:r>
              <a:rPr lang="en-US" sz="1400" dirty="0" err="1"/>
              <a:t>ggtitle</a:t>
            </a:r>
            <a:r>
              <a:rPr lang="en-US" sz="1400" dirty="0"/>
              <a:t>("</a:t>
            </a:r>
            <a:r>
              <a:rPr lang="en-US" sz="1400" dirty="0" err="1"/>
              <a:t>theme_minimal</a:t>
            </a:r>
            <a:r>
              <a:rPr lang="en-US" sz="1400" dirty="0"/>
              <a:t>()")</a:t>
            </a:r>
          </a:p>
          <a:p>
            <a:r>
              <a:rPr lang="en-US" sz="1400" dirty="0"/>
              <a:t>base + </a:t>
            </a:r>
            <a:r>
              <a:rPr lang="en-US" sz="1400" b="1" dirty="0" err="1"/>
              <a:t>theme_classic</a:t>
            </a:r>
            <a:r>
              <a:rPr lang="en-US" sz="1400" b="1" dirty="0"/>
              <a:t>() </a:t>
            </a:r>
            <a:r>
              <a:rPr lang="en-US" sz="1400" dirty="0"/>
              <a:t>+ </a:t>
            </a:r>
            <a:r>
              <a:rPr lang="en-US" sz="1400" dirty="0" err="1"/>
              <a:t>ggtitle</a:t>
            </a:r>
            <a:r>
              <a:rPr lang="en-US" sz="1400" dirty="0"/>
              <a:t>("</a:t>
            </a:r>
            <a:r>
              <a:rPr lang="en-US" sz="1400" dirty="0" err="1"/>
              <a:t>theme_classic</a:t>
            </a:r>
            <a:r>
              <a:rPr lang="en-US" sz="1400" dirty="0"/>
              <a:t>()")</a:t>
            </a:r>
          </a:p>
          <a:p>
            <a:r>
              <a:rPr lang="en-US" sz="1400" dirty="0"/>
              <a:t>base + </a:t>
            </a:r>
            <a:r>
              <a:rPr lang="en-US" sz="1400" b="1" dirty="0" err="1"/>
              <a:t>theme_void</a:t>
            </a:r>
            <a:r>
              <a:rPr lang="en-US" sz="1400" b="1" dirty="0"/>
              <a:t>()</a:t>
            </a:r>
            <a:r>
              <a:rPr lang="en-US" sz="1400" dirty="0"/>
              <a:t> + </a:t>
            </a:r>
            <a:r>
              <a:rPr lang="en-US" sz="1400" dirty="0" err="1"/>
              <a:t>ggtitle</a:t>
            </a:r>
            <a:r>
              <a:rPr lang="en-US" sz="1400" dirty="0"/>
              <a:t>("</a:t>
            </a:r>
            <a:r>
              <a:rPr lang="en-US" sz="1400" dirty="0" err="1"/>
              <a:t>theme_void</a:t>
            </a:r>
            <a:r>
              <a:rPr lang="en-US" sz="1400" dirty="0"/>
              <a:t>()")</a:t>
            </a:r>
          </a:p>
        </p:txBody>
      </p:sp>
      <p:pic>
        <p:nvPicPr>
          <p:cNvPr id="13" name="Picture 12" descr="A graph of a graph&#10;&#10;Description automatically generated with medium confidence">
            <a:extLst>
              <a:ext uri="{FF2B5EF4-FFF2-40B4-BE49-F238E27FC236}">
                <a16:creationId xmlns:a16="http://schemas.microsoft.com/office/drawing/2014/main" id="{84048156-F704-9696-4A98-CCCE769C9718}"/>
              </a:ext>
            </a:extLst>
          </p:cNvPr>
          <p:cNvPicPr>
            <a:picLocks noChangeAspect="1"/>
          </p:cNvPicPr>
          <p:nvPr/>
        </p:nvPicPr>
        <p:blipFill>
          <a:blip r:embed="rId2"/>
          <a:stretch>
            <a:fillRect/>
          </a:stretch>
        </p:blipFill>
        <p:spPr>
          <a:xfrm>
            <a:off x="6468978" y="2555805"/>
            <a:ext cx="3570372" cy="1838740"/>
          </a:xfrm>
          <a:prstGeom prst="rect">
            <a:avLst/>
          </a:prstGeom>
        </p:spPr>
      </p:pic>
      <p:pic>
        <p:nvPicPr>
          <p:cNvPr id="15" name="Picture 14" descr="A graph of a function&#10;&#10;Description automatically generated">
            <a:extLst>
              <a:ext uri="{FF2B5EF4-FFF2-40B4-BE49-F238E27FC236}">
                <a16:creationId xmlns:a16="http://schemas.microsoft.com/office/drawing/2014/main" id="{AF56A03D-BA52-CD3A-3D05-7D580641B066}"/>
              </a:ext>
            </a:extLst>
          </p:cNvPr>
          <p:cNvPicPr>
            <a:picLocks noChangeAspect="1"/>
          </p:cNvPicPr>
          <p:nvPr/>
        </p:nvPicPr>
        <p:blipFill>
          <a:blip r:embed="rId3"/>
          <a:stretch>
            <a:fillRect/>
          </a:stretch>
        </p:blipFill>
        <p:spPr>
          <a:xfrm>
            <a:off x="6519918" y="4361841"/>
            <a:ext cx="2675772" cy="1638911"/>
          </a:xfrm>
          <a:prstGeom prst="rect">
            <a:avLst/>
          </a:prstGeom>
        </p:spPr>
      </p:pic>
      <p:pic>
        <p:nvPicPr>
          <p:cNvPr id="11" name="Picture 10" descr="A graph of a function&#10;&#10;Description automatically generated with medium confidence">
            <a:extLst>
              <a:ext uri="{FF2B5EF4-FFF2-40B4-BE49-F238E27FC236}">
                <a16:creationId xmlns:a16="http://schemas.microsoft.com/office/drawing/2014/main" id="{5180A411-14F2-5141-9053-7DD1B21D0659}"/>
              </a:ext>
            </a:extLst>
          </p:cNvPr>
          <p:cNvPicPr>
            <a:picLocks noChangeAspect="1"/>
          </p:cNvPicPr>
          <p:nvPr/>
        </p:nvPicPr>
        <p:blipFill>
          <a:blip r:embed="rId4"/>
          <a:stretch>
            <a:fillRect/>
          </a:stretch>
        </p:blipFill>
        <p:spPr>
          <a:xfrm>
            <a:off x="6519919" y="878022"/>
            <a:ext cx="3452594" cy="1838506"/>
          </a:xfrm>
          <a:prstGeom prst="rect">
            <a:avLst/>
          </a:prstGeom>
        </p:spPr>
      </p:pic>
    </p:spTree>
    <p:extLst>
      <p:ext uri="{BB962C8B-B14F-4D97-AF65-F5344CB8AC3E}">
        <p14:creationId xmlns:p14="http://schemas.microsoft.com/office/powerpoint/2010/main" val="19954629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627BF-E122-EE94-9A18-323109CF4A57}"/>
              </a:ext>
            </a:extLst>
          </p:cNvPr>
          <p:cNvSpPr>
            <a:spLocks noGrp="1"/>
          </p:cNvSpPr>
          <p:nvPr>
            <p:ph type="title"/>
          </p:nvPr>
        </p:nvSpPr>
        <p:spPr/>
        <p:txBody>
          <a:bodyPr>
            <a:normAutofit/>
          </a:bodyPr>
          <a:lstStyle/>
          <a:p>
            <a:r>
              <a:rPr lang="en-US" dirty="0"/>
              <a:t>Exercise 1 </a:t>
            </a:r>
            <a:r>
              <a:rPr lang="en-US" altLang="zh-CN" dirty="0"/>
              <a:t>(10 mins)</a:t>
            </a:r>
            <a:endParaRPr lang="en-US" dirty="0"/>
          </a:p>
        </p:txBody>
      </p:sp>
      <p:sp>
        <p:nvSpPr>
          <p:cNvPr id="3" name="Content Placeholder 2">
            <a:extLst>
              <a:ext uri="{FF2B5EF4-FFF2-40B4-BE49-F238E27FC236}">
                <a16:creationId xmlns:a16="http://schemas.microsoft.com/office/drawing/2014/main" id="{C3E1B5D5-7569-3334-FCC4-1D0994DADC2A}"/>
              </a:ext>
            </a:extLst>
          </p:cNvPr>
          <p:cNvSpPr>
            <a:spLocks noGrp="1"/>
          </p:cNvSpPr>
          <p:nvPr>
            <p:ph idx="1"/>
          </p:nvPr>
        </p:nvSpPr>
        <p:spPr>
          <a:xfrm>
            <a:off x="6213580" y="2466924"/>
            <a:ext cx="4309661" cy="2220917"/>
          </a:xfrm>
        </p:spPr>
        <p:txBody>
          <a:bodyPr>
            <a:normAutofit/>
          </a:bodyPr>
          <a:lstStyle/>
          <a:p>
            <a:r>
              <a:rPr lang="en-US" sz="1350" dirty="0"/>
              <a:t>Improving the axes and legend labels</a:t>
            </a:r>
          </a:p>
          <a:p>
            <a:r>
              <a:rPr lang="en-US" sz="1350" dirty="0"/>
              <a:t>Adding a title for the plot</a:t>
            </a:r>
          </a:p>
          <a:p>
            <a:r>
              <a:rPr lang="en-US" sz="1350" dirty="0"/>
              <a:t>Tweaking the color scale to your favorite palette </a:t>
            </a:r>
          </a:p>
          <a:p>
            <a:r>
              <a:rPr lang="en-US" sz="1350" dirty="0"/>
              <a:t>The background should be white, not pale grey</a:t>
            </a:r>
          </a:p>
          <a:p>
            <a:r>
              <a:rPr lang="en-US" sz="1350" dirty="0"/>
              <a:t>Major gridlines should be a pale grey and minor gridlines should be removed</a:t>
            </a:r>
          </a:p>
          <a:p>
            <a:r>
              <a:rPr lang="en-US" sz="1350" dirty="0"/>
              <a:t>The plot title should be centered in 12pt bold text</a:t>
            </a:r>
          </a:p>
        </p:txBody>
      </p:sp>
      <p:sp>
        <p:nvSpPr>
          <p:cNvPr id="8" name="TextBox 7">
            <a:extLst>
              <a:ext uri="{FF2B5EF4-FFF2-40B4-BE49-F238E27FC236}">
                <a16:creationId xmlns:a16="http://schemas.microsoft.com/office/drawing/2014/main" id="{937CBC21-BD0C-7C8B-2666-297B9945C7A1}"/>
              </a:ext>
            </a:extLst>
          </p:cNvPr>
          <p:cNvSpPr txBox="1"/>
          <p:nvPr/>
        </p:nvSpPr>
        <p:spPr>
          <a:xfrm>
            <a:off x="3209328" y="1506023"/>
            <a:ext cx="6298025" cy="369332"/>
          </a:xfrm>
          <a:prstGeom prst="rect">
            <a:avLst/>
          </a:prstGeom>
          <a:noFill/>
        </p:spPr>
        <p:txBody>
          <a:bodyPr wrap="square" rtlCol="0">
            <a:spAutoFit/>
          </a:bodyPr>
          <a:lstStyle/>
          <a:p>
            <a:r>
              <a:rPr lang="en-US" b="1" dirty="0">
                <a:solidFill>
                  <a:schemeClr val="tx2">
                    <a:lumMod val="50000"/>
                    <a:lumOff val="50000"/>
                  </a:schemeClr>
                </a:solidFill>
              </a:rPr>
              <a:t>Improve the plot based on the following requirements </a:t>
            </a:r>
          </a:p>
        </p:txBody>
      </p:sp>
      <p:pic>
        <p:nvPicPr>
          <p:cNvPr id="5" name="Picture 4" descr="A graph showing different colored dots&#10;&#10;Description automatically generated">
            <a:extLst>
              <a:ext uri="{FF2B5EF4-FFF2-40B4-BE49-F238E27FC236}">
                <a16:creationId xmlns:a16="http://schemas.microsoft.com/office/drawing/2014/main" id="{A4AB155F-CE84-5EC3-6782-18A9F5A6E87A}"/>
              </a:ext>
            </a:extLst>
          </p:cNvPr>
          <p:cNvPicPr>
            <a:picLocks noChangeAspect="1"/>
          </p:cNvPicPr>
          <p:nvPr/>
        </p:nvPicPr>
        <p:blipFill>
          <a:blip r:embed="rId2"/>
          <a:stretch>
            <a:fillRect/>
          </a:stretch>
        </p:blipFill>
        <p:spPr>
          <a:xfrm>
            <a:off x="1903919" y="2282258"/>
            <a:ext cx="4309661" cy="2662929"/>
          </a:xfrm>
          <a:prstGeom prst="rect">
            <a:avLst/>
          </a:prstGeom>
        </p:spPr>
      </p:pic>
    </p:spTree>
    <p:extLst>
      <p:ext uri="{BB962C8B-B14F-4D97-AF65-F5344CB8AC3E}">
        <p14:creationId xmlns:p14="http://schemas.microsoft.com/office/powerpoint/2010/main" val="31511527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F93B9-DD12-C3F0-01C9-09E25557E888}"/>
              </a:ext>
            </a:extLst>
          </p:cNvPr>
          <p:cNvSpPr>
            <a:spLocks noGrp="1"/>
          </p:cNvSpPr>
          <p:nvPr>
            <p:ph type="title"/>
          </p:nvPr>
        </p:nvSpPr>
        <p:spPr>
          <a:xfrm>
            <a:off x="2152650" y="1195788"/>
            <a:ext cx="7884414" cy="3049905"/>
          </a:xfrm>
        </p:spPr>
        <p:txBody>
          <a:bodyPr vert="horz" lIns="68580" tIns="34290" rIns="68580" bIns="34290" rtlCol="0" anchor="b">
            <a:normAutofit/>
          </a:bodyPr>
          <a:lstStyle/>
          <a:p>
            <a:r>
              <a:rPr lang="en-US" sz="4950" dirty="0"/>
              <a:t>Specialized Plot</a:t>
            </a:r>
          </a:p>
        </p:txBody>
      </p:sp>
    </p:spTree>
    <p:extLst>
      <p:ext uri="{BB962C8B-B14F-4D97-AF65-F5344CB8AC3E}">
        <p14:creationId xmlns:p14="http://schemas.microsoft.com/office/powerpoint/2010/main" val="3852006038"/>
      </p:ext>
    </p:extLst>
  </p:cSld>
  <p:clrMapOvr>
    <a:masterClrMapping/>
  </p:clrMapOvr>
  <p:extLst>
    <p:ext uri="{6950BFC3-D8DA-4A85-94F7-54DA5524770B}">
      <p188:commentRel xmlns:p188="http://schemas.microsoft.com/office/powerpoint/2018/8/main" r:id="rId2"/>
    </p:ext>
  </p:extLs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EBD654-AFF6-D097-E47A-96C0344D6043}"/>
              </a:ext>
            </a:extLst>
          </p:cNvPr>
          <p:cNvSpPr>
            <a:spLocks noGrp="1"/>
          </p:cNvSpPr>
          <p:nvPr>
            <p:ph idx="1"/>
          </p:nvPr>
        </p:nvSpPr>
        <p:spPr>
          <a:xfrm>
            <a:off x="979716" y="2218848"/>
            <a:ext cx="4609882" cy="2651886"/>
          </a:xfrm>
        </p:spPr>
        <p:txBody>
          <a:bodyPr anchor="t">
            <a:normAutofit/>
          </a:bodyPr>
          <a:lstStyle/>
          <a:p>
            <a:r>
              <a:rPr lang="en-US" sz="1500" dirty="0"/>
              <a:t>Correlation analysis</a:t>
            </a:r>
          </a:p>
          <a:p>
            <a:r>
              <a:rPr lang="en-US" sz="1500" dirty="0"/>
              <a:t>Feature importance in Machine Learning</a:t>
            </a:r>
          </a:p>
          <a:p>
            <a:r>
              <a:rPr lang="en-US" sz="1500" dirty="0"/>
              <a:t>Geospatial data</a:t>
            </a:r>
          </a:p>
          <a:p>
            <a:r>
              <a:rPr lang="en-US" sz="1500" dirty="0"/>
              <a:t>Gene expression data in biology</a:t>
            </a:r>
          </a:p>
          <a:p>
            <a:r>
              <a:rPr lang="en-US" sz="1500" dirty="0"/>
              <a:t>Resource utilization</a:t>
            </a:r>
          </a:p>
          <a:p>
            <a:r>
              <a:rPr lang="en-US" sz="1500" dirty="0"/>
              <a:t>Data quality checks</a:t>
            </a:r>
          </a:p>
          <a:p>
            <a:r>
              <a:rPr lang="en-US" sz="1500" dirty="0"/>
              <a:t>Comparing performance metrics</a:t>
            </a:r>
          </a:p>
          <a:p>
            <a:r>
              <a:rPr lang="en-US" sz="1500" dirty="0"/>
              <a:t>Cluster analysis</a:t>
            </a:r>
          </a:p>
        </p:txBody>
      </p:sp>
      <p:pic>
        <p:nvPicPr>
          <p:cNvPr id="1026" name="Picture 2">
            <a:extLst>
              <a:ext uri="{FF2B5EF4-FFF2-40B4-BE49-F238E27FC236}">
                <a16:creationId xmlns:a16="http://schemas.microsoft.com/office/drawing/2014/main" id="{7A8AD218-0520-DBE5-A8BB-770F2AD7090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00572" y="1497678"/>
            <a:ext cx="4094226" cy="40942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8C32591-E422-6BE2-A59F-8A60619102D6}"/>
              </a:ext>
            </a:extLst>
          </p:cNvPr>
          <p:cNvSpPr txBox="1"/>
          <p:nvPr/>
        </p:nvSpPr>
        <p:spPr>
          <a:xfrm>
            <a:off x="4024793" y="653857"/>
            <a:ext cx="3835520" cy="843821"/>
          </a:xfrm>
          <a:prstGeom prst="rect">
            <a:avLst/>
          </a:prstGeom>
          <a:noFill/>
        </p:spPr>
        <p:txBody>
          <a:bodyPr wrap="square" rtlCol="0">
            <a:spAutoFit/>
          </a:bodyPr>
          <a:lstStyle/>
          <a:p>
            <a:pPr marL="257168" indent="-257168">
              <a:spcAft>
                <a:spcPts val="450"/>
              </a:spcAft>
              <a:buAutoNum type="arabicPeriod"/>
            </a:pPr>
            <a:r>
              <a:rPr lang="en-US" sz="1350" b="1" dirty="0">
                <a:solidFill>
                  <a:schemeClr val="tx2">
                    <a:lumMod val="50000"/>
                    <a:lumOff val="50000"/>
                  </a:schemeClr>
                </a:solidFill>
              </a:rPr>
              <a:t>Base R: heatmap() Function</a:t>
            </a:r>
          </a:p>
          <a:p>
            <a:pPr marL="257168" indent="-257168">
              <a:spcAft>
                <a:spcPts val="450"/>
              </a:spcAft>
              <a:buAutoNum type="arabicPeriod"/>
            </a:pPr>
            <a:r>
              <a:rPr lang="en-US" sz="1350" b="1" dirty="0">
                <a:solidFill>
                  <a:schemeClr val="tx2">
                    <a:lumMod val="50000"/>
                    <a:lumOff val="50000"/>
                  </a:schemeClr>
                </a:solidFill>
              </a:rPr>
              <a:t>ggplot2 with </a:t>
            </a:r>
            <a:r>
              <a:rPr lang="en-US" sz="1350" b="1" dirty="0" err="1">
                <a:solidFill>
                  <a:schemeClr val="tx2">
                    <a:lumMod val="50000"/>
                    <a:lumOff val="50000"/>
                  </a:schemeClr>
                </a:solidFill>
              </a:rPr>
              <a:t>geom_tile</a:t>
            </a:r>
            <a:r>
              <a:rPr lang="en-US" sz="1350" b="1" dirty="0">
                <a:solidFill>
                  <a:schemeClr val="tx2">
                    <a:lumMod val="50000"/>
                    <a:lumOff val="50000"/>
                  </a:schemeClr>
                </a:solidFill>
              </a:rPr>
              <a:t>()</a:t>
            </a:r>
          </a:p>
          <a:p>
            <a:pPr marL="257168" indent="-257168">
              <a:spcAft>
                <a:spcPts val="450"/>
              </a:spcAft>
              <a:buAutoNum type="arabicPeriod"/>
            </a:pPr>
            <a:r>
              <a:rPr lang="en-US" sz="1350" b="1" dirty="0" err="1">
                <a:solidFill>
                  <a:schemeClr val="tx2">
                    <a:lumMod val="50000"/>
                    <a:lumOff val="50000"/>
                  </a:schemeClr>
                </a:solidFill>
              </a:rPr>
              <a:t>pheatmap</a:t>
            </a:r>
            <a:r>
              <a:rPr lang="en-US" sz="1350" b="1" dirty="0">
                <a:solidFill>
                  <a:schemeClr val="tx2">
                    <a:lumMod val="50000"/>
                    <a:lumOff val="50000"/>
                  </a:schemeClr>
                </a:solidFill>
              </a:rPr>
              <a:t> for Annotated Heatmaps</a:t>
            </a:r>
          </a:p>
        </p:txBody>
      </p:sp>
      <p:sp>
        <p:nvSpPr>
          <p:cNvPr id="5" name="TextBox 4">
            <a:extLst>
              <a:ext uri="{FF2B5EF4-FFF2-40B4-BE49-F238E27FC236}">
                <a16:creationId xmlns:a16="http://schemas.microsoft.com/office/drawing/2014/main" id="{2C918370-14D6-9143-3D4E-8C42D50E2FF8}"/>
              </a:ext>
            </a:extLst>
          </p:cNvPr>
          <p:cNvSpPr txBox="1"/>
          <p:nvPr/>
        </p:nvSpPr>
        <p:spPr>
          <a:xfrm>
            <a:off x="1849561" y="5734243"/>
            <a:ext cx="6830568" cy="300082"/>
          </a:xfrm>
          <a:prstGeom prst="rect">
            <a:avLst/>
          </a:prstGeom>
          <a:noFill/>
        </p:spPr>
        <p:txBody>
          <a:bodyPr wrap="square" rtlCol="0">
            <a:spAutoFit/>
          </a:bodyPr>
          <a:lstStyle/>
          <a:p>
            <a:r>
              <a:rPr lang="en-US" sz="1350" dirty="0"/>
              <a:t>Useful materials: https://r-graph-</a:t>
            </a:r>
            <a:r>
              <a:rPr lang="en-US" sz="1350" dirty="0" err="1"/>
              <a:t>gallery.com</a:t>
            </a:r>
            <a:r>
              <a:rPr lang="en-US" sz="1350" dirty="0"/>
              <a:t>/215-the-heatmap-function.html</a:t>
            </a:r>
          </a:p>
        </p:txBody>
      </p:sp>
      <p:sp>
        <p:nvSpPr>
          <p:cNvPr id="7" name="Title 6">
            <a:extLst>
              <a:ext uri="{FF2B5EF4-FFF2-40B4-BE49-F238E27FC236}">
                <a16:creationId xmlns:a16="http://schemas.microsoft.com/office/drawing/2014/main" id="{6FFA5EFF-CDE2-28EE-1692-16E1E50B16E7}"/>
              </a:ext>
            </a:extLst>
          </p:cNvPr>
          <p:cNvSpPr>
            <a:spLocks noGrp="1"/>
          </p:cNvSpPr>
          <p:nvPr>
            <p:ph type="title"/>
          </p:nvPr>
        </p:nvSpPr>
        <p:spPr/>
        <p:txBody>
          <a:bodyPr/>
          <a:lstStyle/>
          <a:p>
            <a:r>
              <a:rPr lang="en-US" dirty="0"/>
              <a:t>Heatmap</a:t>
            </a:r>
          </a:p>
        </p:txBody>
      </p:sp>
    </p:spTree>
    <p:extLst>
      <p:ext uri="{BB962C8B-B14F-4D97-AF65-F5344CB8AC3E}">
        <p14:creationId xmlns:p14="http://schemas.microsoft.com/office/powerpoint/2010/main" val="37966103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52627DC-85D0-9385-EE83-D3296AD23854}"/>
              </a:ext>
            </a:extLst>
          </p:cNvPr>
          <p:cNvSpPr txBox="1"/>
          <p:nvPr/>
        </p:nvSpPr>
        <p:spPr>
          <a:xfrm>
            <a:off x="1322290" y="2536317"/>
            <a:ext cx="4004205" cy="1231012"/>
          </a:xfrm>
          <a:prstGeom prst="rect">
            <a:avLst/>
          </a:prstGeom>
        </p:spPr>
        <p:txBody>
          <a:bodyPr vert="horz" lIns="68580" tIns="34290" rIns="68580" bIns="34290" rtlCol="0" anchor="t">
            <a:normAutofit/>
          </a:bodyPr>
          <a:lstStyle/>
          <a:p>
            <a:pPr indent="-171446">
              <a:lnSpc>
                <a:spcPct val="90000"/>
              </a:lnSpc>
              <a:spcAft>
                <a:spcPts val="450"/>
              </a:spcAft>
              <a:buFont typeface="Arial" panose="020B0604020202020204" pitchFamily="34" charset="0"/>
              <a:buChar char="•"/>
            </a:pPr>
            <a:r>
              <a:rPr lang="en-US" sz="2100" dirty="0"/>
              <a:t>survival analysis</a:t>
            </a:r>
          </a:p>
          <a:p>
            <a:pPr indent="-171446">
              <a:lnSpc>
                <a:spcPct val="90000"/>
              </a:lnSpc>
              <a:spcAft>
                <a:spcPts val="450"/>
              </a:spcAft>
              <a:buFont typeface="Arial" panose="020B0604020202020204" pitchFamily="34" charset="0"/>
              <a:buChar char="•"/>
            </a:pPr>
            <a:r>
              <a:rPr lang="en-US" sz="2100" dirty="0"/>
              <a:t>estimate the survival probability over time</a:t>
            </a:r>
          </a:p>
        </p:txBody>
      </p:sp>
      <p:pic>
        <p:nvPicPr>
          <p:cNvPr id="5" name="Picture 4" descr="A graph of a person and person&#10;&#10;Description automatically generated">
            <a:extLst>
              <a:ext uri="{FF2B5EF4-FFF2-40B4-BE49-F238E27FC236}">
                <a16:creationId xmlns:a16="http://schemas.microsoft.com/office/drawing/2014/main" id="{52F56055-A710-6251-15CE-6B1687F5410A}"/>
              </a:ext>
            </a:extLst>
          </p:cNvPr>
          <p:cNvPicPr>
            <a:picLocks noChangeAspect="1"/>
          </p:cNvPicPr>
          <p:nvPr/>
        </p:nvPicPr>
        <p:blipFill>
          <a:blip r:embed="rId3"/>
          <a:stretch>
            <a:fillRect/>
          </a:stretch>
        </p:blipFill>
        <p:spPr>
          <a:xfrm>
            <a:off x="6098285" y="1690688"/>
            <a:ext cx="4932281" cy="2971699"/>
          </a:xfrm>
          <a:prstGeom prst="rect">
            <a:avLst/>
          </a:prstGeom>
        </p:spPr>
      </p:pic>
      <p:sp>
        <p:nvSpPr>
          <p:cNvPr id="7" name="TextBox 6">
            <a:extLst>
              <a:ext uri="{FF2B5EF4-FFF2-40B4-BE49-F238E27FC236}">
                <a16:creationId xmlns:a16="http://schemas.microsoft.com/office/drawing/2014/main" id="{841BD411-1E5B-1C2C-AF8D-ED286FE70D85}"/>
              </a:ext>
            </a:extLst>
          </p:cNvPr>
          <p:cNvSpPr txBox="1"/>
          <p:nvPr/>
        </p:nvSpPr>
        <p:spPr>
          <a:xfrm>
            <a:off x="1005876" y="4964774"/>
            <a:ext cx="9895114" cy="543242"/>
          </a:xfrm>
          <a:prstGeom prst="rect">
            <a:avLst/>
          </a:prstGeom>
        </p:spPr>
        <p:txBody>
          <a:bodyPr vert="horz" lIns="68580" tIns="34290" rIns="68580" bIns="34290" rtlCol="0" anchor="t">
            <a:normAutofit/>
          </a:bodyPr>
          <a:lstStyle/>
          <a:p>
            <a:pPr>
              <a:lnSpc>
                <a:spcPct val="90000"/>
              </a:lnSpc>
              <a:spcAft>
                <a:spcPts val="450"/>
              </a:spcAft>
            </a:pPr>
            <a:r>
              <a:rPr lang="en-US" b="1" dirty="0">
                <a:solidFill>
                  <a:schemeClr val="tx2">
                    <a:lumMod val="50000"/>
                    <a:lumOff val="50000"/>
                  </a:schemeClr>
                </a:solidFill>
              </a:rPr>
              <a:t>“</a:t>
            </a:r>
            <a:r>
              <a:rPr lang="en-US" b="1" dirty="0" err="1">
                <a:solidFill>
                  <a:schemeClr val="tx2">
                    <a:lumMod val="50000"/>
                    <a:lumOff val="50000"/>
                  </a:schemeClr>
                </a:solidFill>
              </a:rPr>
              <a:t>ggsurvplot</a:t>
            </a:r>
            <a:r>
              <a:rPr lang="en-US" b="1" dirty="0">
                <a:solidFill>
                  <a:schemeClr val="tx2">
                    <a:lumMod val="50000"/>
                    <a:lumOff val="50000"/>
                  </a:schemeClr>
                </a:solidFill>
              </a:rPr>
              <a:t>()” from </a:t>
            </a:r>
            <a:r>
              <a:rPr lang="en-US" b="1" dirty="0" err="1">
                <a:solidFill>
                  <a:schemeClr val="tx2">
                    <a:lumMod val="50000"/>
                    <a:lumOff val="50000"/>
                  </a:schemeClr>
                </a:solidFill>
              </a:rPr>
              <a:t>survminer</a:t>
            </a:r>
            <a:r>
              <a:rPr lang="en-US" b="1" dirty="0">
                <a:solidFill>
                  <a:schemeClr val="tx2">
                    <a:lumMod val="50000"/>
                    <a:lumOff val="50000"/>
                  </a:schemeClr>
                </a:solidFill>
              </a:rPr>
              <a:t> library is a useful function to generate KM Curve using ggplot2</a:t>
            </a:r>
          </a:p>
        </p:txBody>
      </p:sp>
      <p:sp>
        <p:nvSpPr>
          <p:cNvPr id="4" name="Title 3">
            <a:extLst>
              <a:ext uri="{FF2B5EF4-FFF2-40B4-BE49-F238E27FC236}">
                <a16:creationId xmlns:a16="http://schemas.microsoft.com/office/drawing/2014/main" id="{A78BE046-B103-26D9-5421-76B28DCCC822}"/>
              </a:ext>
            </a:extLst>
          </p:cNvPr>
          <p:cNvSpPr>
            <a:spLocks noGrp="1"/>
          </p:cNvSpPr>
          <p:nvPr>
            <p:ph type="title"/>
          </p:nvPr>
        </p:nvSpPr>
        <p:spPr/>
        <p:txBody>
          <a:bodyPr/>
          <a:lstStyle/>
          <a:p>
            <a:r>
              <a:rPr lang="en-US" dirty="0"/>
              <a:t>Kaplan-Meier curve</a:t>
            </a:r>
          </a:p>
        </p:txBody>
      </p:sp>
    </p:spTree>
    <p:extLst>
      <p:ext uri="{BB962C8B-B14F-4D97-AF65-F5344CB8AC3E}">
        <p14:creationId xmlns:p14="http://schemas.microsoft.com/office/powerpoint/2010/main" val="15458065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B0A628-76B1-9FE2-DC56-4B51C36F8C96}"/>
              </a:ext>
            </a:extLst>
          </p:cNvPr>
          <p:cNvSpPr>
            <a:spLocks noGrp="1"/>
          </p:cNvSpPr>
          <p:nvPr>
            <p:ph idx="1"/>
          </p:nvPr>
        </p:nvSpPr>
        <p:spPr>
          <a:xfrm>
            <a:off x="984831" y="2205358"/>
            <a:ext cx="4022598" cy="1495785"/>
          </a:xfrm>
        </p:spPr>
        <p:txBody>
          <a:bodyPr anchor="t">
            <a:normAutofit/>
          </a:bodyPr>
          <a:lstStyle/>
          <a:p>
            <a:r>
              <a:rPr lang="en-US" sz="2000" dirty="0"/>
              <a:t>Used primarily in genome-wide association studies (GWAS) to visualize p-values across genomic positions.</a:t>
            </a:r>
          </a:p>
        </p:txBody>
      </p:sp>
      <p:pic>
        <p:nvPicPr>
          <p:cNvPr id="6" name="Picture 5" descr="A graph of a number of numbers and a line&#10;&#10;Description automatically generated with medium confidence">
            <a:extLst>
              <a:ext uri="{FF2B5EF4-FFF2-40B4-BE49-F238E27FC236}">
                <a16:creationId xmlns:a16="http://schemas.microsoft.com/office/drawing/2014/main" id="{37AE55FA-2241-871F-4BA0-54471DF98DEF}"/>
              </a:ext>
            </a:extLst>
          </p:cNvPr>
          <p:cNvPicPr>
            <a:picLocks noChangeAspect="1"/>
          </p:cNvPicPr>
          <p:nvPr/>
        </p:nvPicPr>
        <p:blipFill>
          <a:blip r:embed="rId3"/>
          <a:stretch>
            <a:fillRect/>
          </a:stretch>
        </p:blipFill>
        <p:spPr>
          <a:xfrm>
            <a:off x="5058731" y="1534887"/>
            <a:ext cx="6013907" cy="3668484"/>
          </a:xfrm>
          <a:prstGeom prst="rect">
            <a:avLst/>
          </a:prstGeom>
        </p:spPr>
      </p:pic>
      <p:sp>
        <p:nvSpPr>
          <p:cNvPr id="4" name="TextBox 3">
            <a:extLst>
              <a:ext uri="{FF2B5EF4-FFF2-40B4-BE49-F238E27FC236}">
                <a16:creationId xmlns:a16="http://schemas.microsoft.com/office/drawing/2014/main" id="{BD436709-7804-0B2A-DD89-DFB1F6F50D75}"/>
              </a:ext>
            </a:extLst>
          </p:cNvPr>
          <p:cNvSpPr txBox="1"/>
          <p:nvPr/>
        </p:nvSpPr>
        <p:spPr>
          <a:xfrm>
            <a:off x="984831" y="5323113"/>
            <a:ext cx="7927848" cy="300082"/>
          </a:xfrm>
          <a:prstGeom prst="rect">
            <a:avLst/>
          </a:prstGeom>
          <a:noFill/>
        </p:spPr>
        <p:txBody>
          <a:bodyPr wrap="square" rtlCol="0">
            <a:spAutoFit/>
          </a:bodyPr>
          <a:lstStyle/>
          <a:p>
            <a:pPr>
              <a:spcAft>
                <a:spcPts val="450"/>
              </a:spcAft>
            </a:pPr>
            <a:r>
              <a:rPr lang="en-US" sz="1350" dirty="0"/>
              <a:t>Useful materials: https://r-graph-</a:t>
            </a:r>
            <a:r>
              <a:rPr lang="en-US" sz="1350" dirty="0" err="1"/>
              <a:t>gallery.com</a:t>
            </a:r>
            <a:r>
              <a:rPr lang="en-US" sz="1350" dirty="0"/>
              <a:t>/101_Manhattan_plot.html</a:t>
            </a:r>
          </a:p>
        </p:txBody>
      </p:sp>
      <p:sp>
        <p:nvSpPr>
          <p:cNvPr id="7" name="Title 6">
            <a:extLst>
              <a:ext uri="{FF2B5EF4-FFF2-40B4-BE49-F238E27FC236}">
                <a16:creationId xmlns:a16="http://schemas.microsoft.com/office/drawing/2014/main" id="{A0B5FB3A-54D3-03FA-55D3-3C8D2B71AA00}"/>
              </a:ext>
            </a:extLst>
          </p:cNvPr>
          <p:cNvSpPr>
            <a:spLocks noGrp="1"/>
          </p:cNvSpPr>
          <p:nvPr>
            <p:ph type="title"/>
          </p:nvPr>
        </p:nvSpPr>
        <p:spPr/>
        <p:txBody>
          <a:bodyPr/>
          <a:lstStyle/>
          <a:p>
            <a:r>
              <a:rPr lang="en-US" dirty="0"/>
              <a:t>Manhattan plot</a:t>
            </a:r>
          </a:p>
        </p:txBody>
      </p:sp>
    </p:spTree>
    <p:extLst>
      <p:ext uri="{BB962C8B-B14F-4D97-AF65-F5344CB8AC3E}">
        <p14:creationId xmlns:p14="http://schemas.microsoft.com/office/powerpoint/2010/main" val="11798277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A791DF-0F14-7A57-44C3-F85463B17A07}"/>
              </a:ext>
            </a:extLst>
          </p:cNvPr>
          <p:cNvSpPr>
            <a:spLocks noGrp="1"/>
          </p:cNvSpPr>
          <p:nvPr>
            <p:ph idx="1"/>
          </p:nvPr>
        </p:nvSpPr>
        <p:spPr>
          <a:xfrm>
            <a:off x="5671730" y="511962"/>
            <a:ext cx="4505706" cy="1447038"/>
          </a:xfrm>
        </p:spPr>
        <p:txBody>
          <a:bodyPr anchor="ctr">
            <a:normAutofit/>
          </a:bodyPr>
          <a:lstStyle/>
          <a:p>
            <a:r>
              <a:rPr lang="en-US" sz="1650" dirty="0"/>
              <a:t>A 2D density plot is a useful visualization to understand the distribution of data points over two continuous variables if you have a huge number of points.</a:t>
            </a:r>
          </a:p>
        </p:txBody>
      </p:sp>
      <p:pic>
        <p:nvPicPr>
          <p:cNvPr id="7" name="Picture 6" descr="A graph showing a plot of data&#10;&#10;Description automatically generated with medium confidence">
            <a:extLst>
              <a:ext uri="{FF2B5EF4-FFF2-40B4-BE49-F238E27FC236}">
                <a16:creationId xmlns:a16="http://schemas.microsoft.com/office/drawing/2014/main" id="{31E56ACD-DE48-9F73-B043-EEA57864E4C1}"/>
              </a:ext>
            </a:extLst>
          </p:cNvPr>
          <p:cNvPicPr>
            <a:picLocks noChangeAspect="1"/>
          </p:cNvPicPr>
          <p:nvPr/>
        </p:nvPicPr>
        <p:blipFill>
          <a:blip r:embed="rId3"/>
          <a:srcRect t="7344"/>
          <a:stretch/>
        </p:blipFill>
        <p:spPr>
          <a:xfrm>
            <a:off x="5980400" y="2595844"/>
            <a:ext cx="4465096" cy="2585756"/>
          </a:xfrm>
          <a:prstGeom prst="rect">
            <a:avLst/>
          </a:prstGeom>
        </p:spPr>
      </p:pic>
      <p:pic>
        <p:nvPicPr>
          <p:cNvPr id="8" name="Picture 7" descr="A graph showing a plot of data&#10;&#10;Description automatically generated with medium confidence">
            <a:extLst>
              <a:ext uri="{FF2B5EF4-FFF2-40B4-BE49-F238E27FC236}">
                <a16:creationId xmlns:a16="http://schemas.microsoft.com/office/drawing/2014/main" id="{36B27208-7EB2-8279-DFC5-6F3B79BEADB9}"/>
              </a:ext>
            </a:extLst>
          </p:cNvPr>
          <p:cNvPicPr>
            <a:picLocks noChangeAspect="1"/>
          </p:cNvPicPr>
          <p:nvPr/>
        </p:nvPicPr>
        <p:blipFill>
          <a:blip r:embed="rId4"/>
          <a:srcRect t="5452"/>
          <a:stretch/>
        </p:blipFill>
        <p:spPr>
          <a:xfrm>
            <a:off x="908602" y="2595844"/>
            <a:ext cx="4465098" cy="2585756"/>
          </a:xfrm>
          <a:prstGeom prst="rect">
            <a:avLst/>
          </a:prstGeom>
        </p:spPr>
      </p:pic>
      <p:sp>
        <p:nvSpPr>
          <p:cNvPr id="9" name="TextBox 8">
            <a:extLst>
              <a:ext uri="{FF2B5EF4-FFF2-40B4-BE49-F238E27FC236}">
                <a16:creationId xmlns:a16="http://schemas.microsoft.com/office/drawing/2014/main" id="{E9CCA3FA-0368-4D13-100C-2E5D0EEA348E}"/>
              </a:ext>
            </a:extLst>
          </p:cNvPr>
          <p:cNvSpPr txBox="1"/>
          <p:nvPr/>
        </p:nvSpPr>
        <p:spPr>
          <a:xfrm>
            <a:off x="6196584" y="2227311"/>
            <a:ext cx="2734056" cy="300082"/>
          </a:xfrm>
          <a:prstGeom prst="rect">
            <a:avLst/>
          </a:prstGeom>
          <a:noFill/>
        </p:spPr>
        <p:txBody>
          <a:bodyPr wrap="square" rtlCol="0">
            <a:spAutoFit/>
          </a:bodyPr>
          <a:lstStyle/>
          <a:p>
            <a:r>
              <a:rPr lang="en-US" sz="1350" b="1" dirty="0">
                <a:solidFill>
                  <a:schemeClr val="tx2">
                    <a:lumMod val="50000"/>
                    <a:lumOff val="50000"/>
                  </a:schemeClr>
                </a:solidFill>
              </a:rPr>
              <a:t>geom_bin2d()</a:t>
            </a:r>
          </a:p>
        </p:txBody>
      </p:sp>
      <p:sp>
        <p:nvSpPr>
          <p:cNvPr id="10" name="TextBox 9">
            <a:extLst>
              <a:ext uri="{FF2B5EF4-FFF2-40B4-BE49-F238E27FC236}">
                <a16:creationId xmlns:a16="http://schemas.microsoft.com/office/drawing/2014/main" id="{641EC626-7CEB-7C79-4751-B824964B6628}"/>
              </a:ext>
            </a:extLst>
          </p:cNvPr>
          <p:cNvSpPr txBox="1"/>
          <p:nvPr/>
        </p:nvSpPr>
        <p:spPr>
          <a:xfrm>
            <a:off x="838200" y="5668403"/>
            <a:ext cx="6277335" cy="300082"/>
          </a:xfrm>
          <a:prstGeom prst="rect">
            <a:avLst/>
          </a:prstGeom>
          <a:noFill/>
        </p:spPr>
        <p:txBody>
          <a:bodyPr wrap="square" rtlCol="0">
            <a:spAutoFit/>
          </a:bodyPr>
          <a:lstStyle/>
          <a:p>
            <a:r>
              <a:rPr lang="en-US" sz="1350" dirty="0"/>
              <a:t>Useful materials: https://r-graph-</a:t>
            </a:r>
            <a:r>
              <a:rPr lang="en-US" sz="1350" dirty="0" err="1"/>
              <a:t>gallery.com</a:t>
            </a:r>
            <a:r>
              <a:rPr lang="en-US" sz="1350" dirty="0"/>
              <a:t>/2d-density-plot-with-ggplot2.html</a:t>
            </a:r>
          </a:p>
        </p:txBody>
      </p:sp>
      <p:sp>
        <p:nvSpPr>
          <p:cNvPr id="5" name="Title 4">
            <a:extLst>
              <a:ext uri="{FF2B5EF4-FFF2-40B4-BE49-F238E27FC236}">
                <a16:creationId xmlns:a16="http://schemas.microsoft.com/office/drawing/2014/main" id="{5A26ADAF-D5F4-174D-B7A9-0DC41A298FBD}"/>
              </a:ext>
            </a:extLst>
          </p:cNvPr>
          <p:cNvSpPr>
            <a:spLocks noGrp="1"/>
          </p:cNvSpPr>
          <p:nvPr>
            <p:ph type="title"/>
          </p:nvPr>
        </p:nvSpPr>
        <p:spPr/>
        <p:txBody>
          <a:bodyPr/>
          <a:lstStyle/>
          <a:p>
            <a:r>
              <a:rPr lang="en-US" dirty="0"/>
              <a:t>2D density plot</a:t>
            </a:r>
          </a:p>
        </p:txBody>
      </p:sp>
    </p:spTree>
    <p:extLst>
      <p:ext uri="{BB962C8B-B14F-4D97-AF65-F5344CB8AC3E}">
        <p14:creationId xmlns:p14="http://schemas.microsoft.com/office/powerpoint/2010/main" val="1738139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A92A9C4-6F5B-9A18-012E-5626D25E3582}"/>
              </a:ext>
            </a:extLst>
          </p:cNvPr>
          <p:cNvSpPr txBox="1"/>
          <p:nvPr/>
        </p:nvSpPr>
        <p:spPr>
          <a:xfrm>
            <a:off x="2344547" y="1461828"/>
            <a:ext cx="7502906" cy="646331"/>
          </a:xfrm>
          <a:prstGeom prst="rect">
            <a:avLst/>
          </a:prstGeom>
          <a:noFill/>
        </p:spPr>
        <p:txBody>
          <a:bodyPr wrap="square" lIns="91440" tIns="45720" rIns="91440" bIns="45720" rtlCol="0" anchor="t">
            <a:spAutoFit/>
          </a:bodyPr>
          <a:lstStyle/>
          <a:p>
            <a:pPr algn="ctr"/>
            <a:r>
              <a:rPr lang="en-CA" dirty="0">
                <a:latin typeface="Helvetica" pitchFamily="2" charset="0"/>
              </a:rPr>
              <a:t>QLS-MiCM mission statement: d</a:t>
            </a:r>
            <a:r>
              <a:rPr lang="en-CA" dirty="0">
                <a:solidFill>
                  <a:srgbClr val="000000"/>
                </a:solidFill>
                <a:latin typeface="Helvetica" pitchFamily="2" charset="0"/>
                <a:cs typeface="Calibri"/>
              </a:rPr>
              <a:t>eliver quality workshops designed to help biomedical researchers develop the skills they need to succeed.</a:t>
            </a:r>
            <a:endParaRPr lang="en-CA" dirty="0">
              <a:latin typeface="Helvetica" pitchFamily="2" charset="0"/>
              <a:cs typeface="Calibri"/>
            </a:endParaRPr>
          </a:p>
        </p:txBody>
      </p:sp>
      <p:pic>
        <p:nvPicPr>
          <p:cNvPr id="10" name="Picture 9" descr="A logo with a letter m&#10;&#10;Description automatically generated">
            <a:extLst>
              <a:ext uri="{FF2B5EF4-FFF2-40B4-BE49-F238E27FC236}">
                <a16:creationId xmlns:a16="http://schemas.microsoft.com/office/drawing/2014/main" id="{E494228A-9E5D-1800-FDEC-760556611BD3}"/>
              </a:ext>
            </a:extLst>
          </p:cNvPr>
          <p:cNvPicPr>
            <a:picLocks noChangeAspect="1"/>
          </p:cNvPicPr>
          <p:nvPr/>
        </p:nvPicPr>
        <p:blipFill>
          <a:blip r:embed="rId3"/>
          <a:stretch>
            <a:fillRect/>
          </a:stretch>
        </p:blipFill>
        <p:spPr>
          <a:xfrm>
            <a:off x="4229826" y="208818"/>
            <a:ext cx="3732349" cy="900740"/>
          </a:xfrm>
          <a:prstGeom prst="rect">
            <a:avLst/>
          </a:prstGeom>
        </p:spPr>
      </p:pic>
      <p:pic>
        <p:nvPicPr>
          <p:cNvPr id="12" name="Picture 11" descr="A qr code with black squares&#10;&#10;Description automatically generated">
            <a:extLst>
              <a:ext uri="{FF2B5EF4-FFF2-40B4-BE49-F238E27FC236}">
                <a16:creationId xmlns:a16="http://schemas.microsoft.com/office/drawing/2014/main" id="{333BAB40-358F-BE60-7494-578A1971B335}"/>
              </a:ext>
            </a:extLst>
          </p:cNvPr>
          <p:cNvPicPr>
            <a:picLocks noChangeAspect="1"/>
          </p:cNvPicPr>
          <p:nvPr/>
        </p:nvPicPr>
        <p:blipFill>
          <a:blip r:embed="rId4"/>
          <a:stretch>
            <a:fillRect/>
          </a:stretch>
        </p:blipFill>
        <p:spPr>
          <a:xfrm>
            <a:off x="4798254" y="2108159"/>
            <a:ext cx="2595493" cy="2595493"/>
          </a:xfrm>
          <a:prstGeom prst="rect">
            <a:avLst/>
          </a:prstGeom>
        </p:spPr>
      </p:pic>
      <p:sp>
        <p:nvSpPr>
          <p:cNvPr id="13" name="TextBox 12">
            <a:extLst>
              <a:ext uri="{FF2B5EF4-FFF2-40B4-BE49-F238E27FC236}">
                <a16:creationId xmlns:a16="http://schemas.microsoft.com/office/drawing/2014/main" id="{174C1E59-2F37-F73C-4DFA-8971D19A54AE}"/>
              </a:ext>
            </a:extLst>
          </p:cNvPr>
          <p:cNvSpPr txBox="1"/>
          <p:nvPr/>
        </p:nvSpPr>
        <p:spPr>
          <a:xfrm>
            <a:off x="3066546" y="4749843"/>
            <a:ext cx="6058907" cy="646331"/>
          </a:xfrm>
          <a:prstGeom prst="rect">
            <a:avLst/>
          </a:prstGeom>
          <a:noFill/>
        </p:spPr>
        <p:txBody>
          <a:bodyPr wrap="square" lIns="91440" tIns="45720" rIns="91440" bIns="45720" rtlCol="0" anchor="t">
            <a:spAutoFit/>
          </a:bodyPr>
          <a:lstStyle/>
          <a:p>
            <a:pPr algn="ctr"/>
            <a:r>
              <a:rPr lang="en-CA" dirty="0">
                <a:latin typeface="Helvetica" panose="020B0604020202020204" pitchFamily="34" charset="0"/>
                <a:cs typeface="Helvetica" panose="020B0604020202020204" pitchFamily="34" charset="0"/>
              </a:rPr>
              <a:t>Scan the QR code to sign up </a:t>
            </a:r>
          </a:p>
          <a:p>
            <a:pPr algn="ctr"/>
            <a:r>
              <a:rPr lang="en-CA" dirty="0">
                <a:latin typeface="Helvetica" panose="020B0604020202020204" pitchFamily="34" charset="0"/>
                <a:cs typeface="Helvetica" panose="020B0604020202020204" pitchFamily="34" charset="0"/>
              </a:rPr>
              <a:t>for our </a:t>
            </a:r>
            <a:r>
              <a:rPr lang="en-CA" b="1" dirty="0">
                <a:latin typeface="Helvetica" panose="020B0604020202020204" pitchFamily="34" charset="0"/>
                <a:cs typeface="Helvetica" panose="020B0604020202020204" pitchFamily="34" charset="0"/>
              </a:rPr>
              <a:t>mailing list</a:t>
            </a:r>
            <a:endParaRPr lang="en-CA" dirty="0">
              <a:latin typeface="Helvetica"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8E0D0C58-4777-B836-81EE-F027A53CFFAF}"/>
              </a:ext>
            </a:extLst>
          </p:cNvPr>
          <p:cNvSpPr txBox="1"/>
          <p:nvPr/>
        </p:nvSpPr>
        <p:spPr>
          <a:xfrm>
            <a:off x="4145152" y="5442364"/>
            <a:ext cx="3901692" cy="369332"/>
          </a:xfrm>
          <a:prstGeom prst="rect">
            <a:avLst/>
          </a:prstGeom>
          <a:noFill/>
        </p:spPr>
        <p:txBody>
          <a:bodyPr wrap="square">
            <a:spAutoFit/>
          </a:bodyPr>
          <a:lstStyle/>
          <a:p>
            <a:r>
              <a:rPr lang="en-CA" dirty="0">
                <a:latin typeface="Helvetica" panose="020B0604020202020204" pitchFamily="34" charset="0"/>
                <a:cs typeface="Helvetica" panose="020B0604020202020204" pitchFamily="34" charset="0"/>
              </a:rPr>
              <a:t>Contact: </a:t>
            </a:r>
            <a:r>
              <a:rPr lang="en-CA" dirty="0">
                <a:latin typeface="Helvetica" panose="020B0604020202020204" pitchFamily="34" charset="0"/>
                <a:cs typeface="Helvetica" panose="020B0604020202020204" pitchFamily="34" charset="0"/>
                <a:hlinkClick r:id="rId5"/>
              </a:rPr>
              <a:t>workshop-micm@mcgill.ca</a:t>
            </a:r>
            <a:r>
              <a:rPr lang="en-CA"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13242695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8DAC50F-5BBF-57B8-0E88-AE73C1E4FA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F4490B-7948-13CC-5C18-00D846533266}"/>
              </a:ext>
            </a:extLst>
          </p:cNvPr>
          <p:cNvSpPr>
            <a:spLocks noGrp="1"/>
          </p:cNvSpPr>
          <p:nvPr>
            <p:ph type="title"/>
          </p:nvPr>
        </p:nvSpPr>
        <p:spPr>
          <a:xfrm>
            <a:off x="2152650" y="1195788"/>
            <a:ext cx="7884414" cy="3049905"/>
          </a:xfrm>
        </p:spPr>
        <p:txBody>
          <a:bodyPr vert="horz" lIns="68580" tIns="34290" rIns="68580" bIns="34290" rtlCol="0" anchor="b">
            <a:normAutofit/>
          </a:bodyPr>
          <a:lstStyle/>
          <a:p>
            <a:r>
              <a:rPr lang="en-US" sz="4950" dirty="0"/>
              <a:t>Interactive Plot</a:t>
            </a:r>
          </a:p>
        </p:txBody>
      </p:sp>
    </p:spTree>
    <p:extLst>
      <p:ext uri="{BB962C8B-B14F-4D97-AF65-F5344CB8AC3E}">
        <p14:creationId xmlns:p14="http://schemas.microsoft.com/office/powerpoint/2010/main" val="28611604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5D3A6-BEC8-419B-484F-D8B8460F08CB}"/>
              </a:ext>
            </a:extLst>
          </p:cNvPr>
          <p:cNvSpPr>
            <a:spLocks noGrp="1"/>
          </p:cNvSpPr>
          <p:nvPr>
            <p:ph type="title"/>
          </p:nvPr>
        </p:nvSpPr>
        <p:spPr>
          <a:xfrm>
            <a:off x="1640795" y="1348195"/>
            <a:ext cx="3614166" cy="1110996"/>
          </a:xfrm>
        </p:spPr>
        <p:txBody>
          <a:bodyPr anchor="b">
            <a:normAutofit/>
          </a:bodyPr>
          <a:lstStyle/>
          <a:p>
            <a:pPr algn="ctr"/>
            <a:r>
              <a:rPr lang="en-US" sz="4050" dirty="0"/>
              <a:t>?</a:t>
            </a:r>
          </a:p>
        </p:txBody>
      </p:sp>
      <p:sp>
        <p:nvSpPr>
          <p:cNvPr id="9" name="Content Placeholder 8">
            <a:extLst>
              <a:ext uri="{FF2B5EF4-FFF2-40B4-BE49-F238E27FC236}">
                <a16:creationId xmlns:a16="http://schemas.microsoft.com/office/drawing/2014/main" id="{AE57C192-A8B8-F0DD-5294-ADFB85AD9CE2}"/>
              </a:ext>
            </a:extLst>
          </p:cNvPr>
          <p:cNvSpPr>
            <a:spLocks noGrp="1"/>
          </p:cNvSpPr>
          <p:nvPr>
            <p:ph idx="1"/>
          </p:nvPr>
        </p:nvSpPr>
        <p:spPr>
          <a:xfrm>
            <a:off x="1284515" y="2656333"/>
            <a:ext cx="4326728" cy="1753362"/>
          </a:xfrm>
        </p:spPr>
        <p:txBody>
          <a:bodyPr anchor="t">
            <a:normAutofit/>
          </a:bodyPr>
          <a:lstStyle/>
          <a:p>
            <a:r>
              <a:rPr lang="en-US" sz="2400" dirty="0"/>
              <a:t>What can you observe from this plot? </a:t>
            </a:r>
          </a:p>
          <a:p>
            <a:r>
              <a:rPr lang="en-US" sz="2400" dirty="0"/>
              <a:t>Do you have any questions about this plot?</a:t>
            </a:r>
          </a:p>
        </p:txBody>
      </p:sp>
      <p:pic>
        <p:nvPicPr>
          <p:cNvPr id="5" name="Content Placeholder 4" descr="A graph showing a number of black dots&#10;&#10;Description automatically generated">
            <a:extLst>
              <a:ext uri="{FF2B5EF4-FFF2-40B4-BE49-F238E27FC236}">
                <a16:creationId xmlns:a16="http://schemas.microsoft.com/office/drawing/2014/main" id="{32CA0758-3AE7-8A28-38F3-3D3165F6DD3D}"/>
              </a:ext>
            </a:extLst>
          </p:cNvPr>
          <p:cNvPicPr>
            <a:picLocks noChangeAspect="1"/>
          </p:cNvPicPr>
          <p:nvPr/>
        </p:nvPicPr>
        <p:blipFill>
          <a:blip r:embed="rId2"/>
          <a:stretch>
            <a:fillRect/>
          </a:stretch>
        </p:blipFill>
        <p:spPr>
          <a:xfrm>
            <a:off x="5611243" y="1756813"/>
            <a:ext cx="5415988" cy="3344373"/>
          </a:xfrm>
          <a:prstGeom prst="rect">
            <a:avLst/>
          </a:prstGeom>
        </p:spPr>
      </p:pic>
    </p:spTree>
    <p:extLst>
      <p:ext uri="{BB962C8B-B14F-4D97-AF65-F5344CB8AC3E}">
        <p14:creationId xmlns:p14="http://schemas.microsoft.com/office/powerpoint/2010/main" val="20998070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9FB763-F5C7-971E-10BC-67DBE7214624}"/>
              </a:ext>
            </a:extLst>
          </p:cNvPr>
          <p:cNvSpPr>
            <a:spLocks noGrp="1"/>
          </p:cNvSpPr>
          <p:nvPr>
            <p:ph type="title"/>
          </p:nvPr>
        </p:nvSpPr>
        <p:spPr/>
        <p:txBody>
          <a:bodyPr/>
          <a:lstStyle/>
          <a:p>
            <a:r>
              <a:rPr lang="en-US" dirty="0"/>
              <a:t>Check the data</a:t>
            </a:r>
          </a:p>
        </p:txBody>
      </p:sp>
      <p:sp>
        <p:nvSpPr>
          <p:cNvPr id="9" name="Content Placeholder 8">
            <a:extLst>
              <a:ext uri="{FF2B5EF4-FFF2-40B4-BE49-F238E27FC236}">
                <a16:creationId xmlns:a16="http://schemas.microsoft.com/office/drawing/2014/main" id="{B875D18C-0AB5-FB06-9356-13A88C873CF9}"/>
              </a:ext>
            </a:extLst>
          </p:cNvPr>
          <p:cNvSpPr>
            <a:spLocks noGrp="1"/>
          </p:cNvSpPr>
          <p:nvPr>
            <p:ph idx="1"/>
          </p:nvPr>
        </p:nvSpPr>
        <p:spPr>
          <a:xfrm>
            <a:off x="2152651" y="1452229"/>
            <a:ext cx="8033003" cy="1447038"/>
          </a:xfrm>
        </p:spPr>
        <p:txBody>
          <a:bodyPr anchor="ctr">
            <a:normAutofit/>
          </a:bodyPr>
          <a:lstStyle/>
          <a:p>
            <a:r>
              <a:rPr lang="en-US" sz="1650" dirty="0"/>
              <a:t>Any variable could be used to further explain this plot?</a:t>
            </a:r>
          </a:p>
          <a:p>
            <a:r>
              <a:rPr lang="en-US" sz="1650" dirty="0"/>
              <a:t>Species/ Island?</a:t>
            </a:r>
          </a:p>
        </p:txBody>
      </p:sp>
      <p:pic>
        <p:nvPicPr>
          <p:cNvPr id="7" name="Picture 6" descr="A graph showing different colored dots&#10;&#10;Description automatically generated">
            <a:extLst>
              <a:ext uri="{FF2B5EF4-FFF2-40B4-BE49-F238E27FC236}">
                <a16:creationId xmlns:a16="http://schemas.microsoft.com/office/drawing/2014/main" id="{581CD937-1095-C271-4329-2C8B3C534CBB}"/>
              </a:ext>
            </a:extLst>
          </p:cNvPr>
          <p:cNvPicPr>
            <a:picLocks noChangeAspect="1"/>
          </p:cNvPicPr>
          <p:nvPr/>
        </p:nvPicPr>
        <p:blipFill>
          <a:blip r:embed="rId2"/>
          <a:stretch>
            <a:fillRect/>
          </a:stretch>
        </p:blipFill>
        <p:spPr>
          <a:xfrm>
            <a:off x="7015866" y="2272134"/>
            <a:ext cx="4337933" cy="2689517"/>
          </a:xfrm>
          <a:prstGeom prst="rect">
            <a:avLst/>
          </a:prstGeom>
        </p:spPr>
      </p:pic>
      <p:pic>
        <p:nvPicPr>
          <p:cNvPr id="8" name="Content Placeholder 4" descr="A screenshot of a cell phone&#10;&#10;Description automatically generated">
            <a:extLst>
              <a:ext uri="{FF2B5EF4-FFF2-40B4-BE49-F238E27FC236}">
                <a16:creationId xmlns:a16="http://schemas.microsoft.com/office/drawing/2014/main" id="{7606B5F4-ACA0-CC06-1367-70599B7F0B63}"/>
              </a:ext>
            </a:extLst>
          </p:cNvPr>
          <p:cNvPicPr>
            <a:picLocks noChangeAspect="1"/>
          </p:cNvPicPr>
          <p:nvPr/>
        </p:nvPicPr>
        <p:blipFill>
          <a:blip r:embed="rId3"/>
          <a:stretch>
            <a:fillRect/>
          </a:stretch>
        </p:blipFill>
        <p:spPr>
          <a:xfrm>
            <a:off x="851162" y="3395217"/>
            <a:ext cx="6192331" cy="1192023"/>
          </a:xfrm>
          <a:prstGeom prst="rect">
            <a:avLst/>
          </a:prstGeom>
        </p:spPr>
      </p:pic>
      <p:sp>
        <p:nvSpPr>
          <p:cNvPr id="3" name="TextBox 2">
            <a:extLst>
              <a:ext uri="{FF2B5EF4-FFF2-40B4-BE49-F238E27FC236}">
                <a16:creationId xmlns:a16="http://schemas.microsoft.com/office/drawing/2014/main" id="{ED119DDA-8258-E4BE-1C57-A14BDF4A9017}"/>
              </a:ext>
            </a:extLst>
          </p:cNvPr>
          <p:cNvSpPr txBox="1"/>
          <p:nvPr/>
        </p:nvSpPr>
        <p:spPr>
          <a:xfrm>
            <a:off x="2312586" y="5248014"/>
            <a:ext cx="7566828" cy="461665"/>
          </a:xfrm>
          <a:prstGeom prst="rect">
            <a:avLst/>
          </a:prstGeom>
          <a:noFill/>
        </p:spPr>
        <p:txBody>
          <a:bodyPr wrap="square" rtlCol="0">
            <a:spAutoFit/>
          </a:bodyPr>
          <a:lstStyle/>
          <a:p>
            <a:r>
              <a:rPr lang="en-US" sz="2400" b="1" dirty="0">
                <a:solidFill>
                  <a:schemeClr val="tx2">
                    <a:lumMod val="50000"/>
                    <a:lumOff val="50000"/>
                  </a:schemeClr>
                </a:solidFill>
              </a:rPr>
              <a:t>What if we are still interested in individual info?</a:t>
            </a:r>
          </a:p>
        </p:txBody>
      </p:sp>
    </p:spTree>
    <p:extLst>
      <p:ext uri="{BB962C8B-B14F-4D97-AF65-F5344CB8AC3E}">
        <p14:creationId xmlns:p14="http://schemas.microsoft.com/office/powerpoint/2010/main" val="3039232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9BF4C2A-BCF5-576F-8BE3-C59837B2A362}"/>
              </a:ext>
            </a:extLst>
          </p:cNvPr>
          <p:cNvSpPr txBox="1"/>
          <p:nvPr/>
        </p:nvSpPr>
        <p:spPr>
          <a:xfrm>
            <a:off x="1997202" y="2962656"/>
            <a:ext cx="2571750" cy="2558034"/>
          </a:xfrm>
          <a:prstGeom prst="rect">
            <a:avLst/>
          </a:prstGeom>
        </p:spPr>
        <p:txBody>
          <a:bodyPr vert="horz" lIns="68580" tIns="34290" rIns="68580" bIns="34290" rtlCol="0" anchor="t">
            <a:normAutofit/>
          </a:bodyPr>
          <a:lstStyle/>
          <a:p>
            <a:pPr indent="-171446">
              <a:lnSpc>
                <a:spcPct val="90000"/>
              </a:lnSpc>
              <a:spcAft>
                <a:spcPts val="450"/>
              </a:spcAft>
              <a:buFont typeface="Arial" panose="020B0604020202020204" pitchFamily="34" charset="0"/>
              <a:buChar char="•"/>
            </a:pPr>
            <a:endParaRPr lang="en-US" sz="1650" dirty="0"/>
          </a:p>
        </p:txBody>
      </p:sp>
      <p:pic>
        <p:nvPicPr>
          <p:cNvPr id="8" name="Picture 7" descr="A screen shot of a graph&#10;&#10;Description automatically generated">
            <a:extLst>
              <a:ext uri="{FF2B5EF4-FFF2-40B4-BE49-F238E27FC236}">
                <a16:creationId xmlns:a16="http://schemas.microsoft.com/office/drawing/2014/main" id="{8B1CB22C-84FC-4211-9E59-46378C868A30}"/>
              </a:ext>
            </a:extLst>
          </p:cNvPr>
          <p:cNvPicPr>
            <a:picLocks noChangeAspect="1"/>
          </p:cNvPicPr>
          <p:nvPr/>
        </p:nvPicPr>
        <p:blipFill>
          <a:blip r:embed="rId3"/>
          <a:srcRect/>
          <a:stretch/>
        </p:blipFill>
        <p:spPr>
          <a:xfrm>
            <a:off x="3161956" y="1594446"/>
            <a:ext cx="5868088" cy="3638213"/>
          </a:xfrm>
          <a:prstGeom prst="rect">
            <a:avLst/>
          </a:prstGeom>
        </p:spPr>
      </p:pic>
      <p:sp>
        <p:nvSpPr>
          <p:cNvPr id="3" name="TextBox 2">
            <a:extLst>
              <a:ext uri="{FF2B5EF4-FFF2-40B4-BE49-F238E27FC236}">
                <a16:creationId xmlns:a16="http://schemas.microsoft.com/office/drawing/2014/main" id="{59137EF7-400C-22ED-4832-94B586A96870}"/>
              </a:ext>
            </a:extLst>
          </p:cNvPr>
          <p:cNvSpPr txBox="1"/>
          <p:nvPr/>
        </p:nvSpPr>
        <p:spPr>
          <a:xfrm>
            <a:off x="1017814" y="5411299"/>
            <a:ext cx="10156371" cy="400110"/>
          </a:xfrm>
          <a:prstGeom prst="rect">
            <a:avLst/>
          </a:prstGeom>
          <a:noFill/>
        </p:spPr>
        <p:txBody>
          <a:bodyPr wrap="square" rtlCol="0">
            <a:spAutoFit/>
          </a:bodyPr>
          <a:lstStyle/>
          <a:p>
            <a:r>
              <a:rPr lang="en-US" sz="2000" b="1" dirty="0">
                <a:solidFill>
                  <a:schemeClr val="tx2">
                    <a:lumMod val="50000"/>
                    <a:lumOff val="50000"/>
                  </a:schemeClr>
                </a:solidFill>
              </a:rPr>
              <a:t>What if we are interested in which island the penguin lives or any other information?</a:t>
            </a:r>
          </a:p>
        </p:txBody>
      </p:sp>
      <p:sp>
        <p:nvSpPr>
          <p:cNvPr id="5" name="Title 4">
            <a:extLst>
              <a:ext uri="{FF2B5EF4-FFF2-40B4-BE49-F238E27FC236}">
                <a16:creationId xmlns:a16="http://schemas.microsoft.com/office/drawing/2014/main" id="{5C6A190E-A4F3-3538-D473-CC92DB93DCCE}"/>
              </a:ext>
            </a:extLst>
          </p:cNvPr>
          <p:cNvSpPr>
            <a:spLocks noGrp="1"/>
          </p:cNvSpPr>
          <p:nvPr>
            <p:ph type="title"/>
          </p:nvPr>
        </p:nvSpPr>
        <p:spPr/>
        <p:txBody>
          <a:bodyPr/>
          <a:lstStyle/>
          <a:p>
            <a:r>
              <a:rPr lang="en-US" dirty="0"/>
              <a:t>Try </a:t>
            </a:r>
            <a:r>
              <a:rPr lang="en-US" dirty="0" err="1"/>
              <a:t>ggplotly</a:t>
            </a:r>
            <a:r>
              <a:rPr lang="en-US" dirty="0"/>
              <a:t>!</a:t>
            </a:r>
          </a:p>
        </p:txBody>
      </p:sp>
    </p:spTree>
    <p:extLst>
      <p:ext uri="{BB962C8B-B14F-4D97-AF65-F5344CB8AC3E}">
        <p14:creationId xmlns:p14="http://schemas.microsoft.com/office/powerpoint/2010/main" val="393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screenshot of a computer program&#10;&#10;Description automatically generated">
            <a:extLst>
              <a:ext uri="{FF2B5EF4-FFF2-40B4-BE49-F238E27FC236}">
                <a16:creationId xmlns:a16="http://schemas.microsoft.com/office/drawing/2014/main" id="{6F100CAD-AD4B-C85F-CD49-5E4EDB4F9704}"/>
              </a:ext>
            </a:extLst>
          </p:cNvPr>
          <p:cNvPicPr>
            <a:picLocks noChangeAspect="1"/>
          </p:cNvPicPr>
          <p:nvPr/>
        </p:nvPicPr>
        <p:blipFill>
          <a:blip r:embed="rId3"/>
          <a:stretch>
            <a:fillRect/>
          </a:stretch>
        </p:blipFill>
        <p:spPr>
          <a:xfrm>
            <a:off x="1188720" y="1918637"/>
            <a:ext cx="3863732" cy="3187579"/>
          </a:xfrm>
          <a:prstGeom prst="rect">
            <a:avLst/>
          </a:prstGeom>
        </p:spPr>
      </p:pic>
      <p:pic>
        <p:nvPicPr>
          <p:cNvPr id="5" name="Content Placeholder 4" descr="A graph showing different sizes of objects&#10;&#10;Description automatically generated with medium confidence">
            <a:extLst>
              <a:ext uri="{FF2B5EF4-FFF2-40B4-BE49-F238E27FC236}">
                <a16:creationId xmlns:a16="http://schemas.microsoft.com/office/drawing/2014/main" id="{0B6BEF39-9FC2-D37A-3FC6-EC8793CBBA3E}"/>
              </a:ext>
            </a:extLst>
          </p:cNvPr>
          <p:cNvPicPr>
            <a:picLocks noChangeAspect="1"/>
          </p:cNvPicPr>
          <p:nvPr/>
        </p:nvPicPr>
        <p:blipFill>
          <a:blip r:embed="rId4"/>
          <a:stretch>
            <a:fillRect/>
          </a:stretch>
        </p:blipFill>
        <p:spPr>
          <a:xfrm>
            <a:off x="5367505" y="1918637"/>
            <a:ext cx="5407175" cy="3203750"/>
          </a:xfrm>
          <a:prstGeom prst="rect">
            <a:avLst/>
          </a:prstGeom>
        </p:spPr>
      </p:pic>
      <p:sp>
        <p:nvSpPr>
          <p:cNvPr id="4" name="Title 3">
            <a:extLst>
              <a:ext uri="{FF2B5EF4-FFF2-40B4-BE49-F238E27FC236}">
                <a16:creationId xmlns:a16="http://schemas.microsoft.com/office/drawing/2014/main" id="{894E748A-CEEA-15F3-1640-3BF854CA1E7E}"/>
              </a:ext>
            </a:extLst>
          </p:cNvPr>
          <p:cNvSpPr>
            <a:spLocks noGrp="1"/>
          </p:cNvSpPr>
          <p:nvPr>
            <p:ph type="title"/>
          </p:nvPr>
        </p:nvSpPr>
        <p:spPr/>
        <p:txBody>
          <a:bodyPr/>
          <a:lstStyle/>
          <a:p>
            <a:r>
              <a:rPr lang="en-US" dirty="0"/>
              <a:t>Customize tooltip</a:t>
            </a:r>
          </a:p>
        </p:txBody>
      </p:sp>
    </p:spTree>
    <p:extLst>
      <p:ext uri="{BB962C8B-B14F-4D97-AF65-F5344CB8AC3E}">
        <p14:creationId xmlns:p14="http://schemas.microsoft.com/office/powerpoint/2010/main" val="33813282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AC19E5F-F557-EC16-6865-644F241CFA8D}"/>
              </a:ext>
            </a:extLst>
          </p:cNvPr>
          <p:cNvSpPr>
            <a:spLocks noGrp="1"/>
          </p:cNvSpPr>
          <p:nvPr>
            <p:ph type="title"/>
          </p:nvPr>
        </p:nvSpPr>
        <p:spPr/>
        <p:txBody>
          <a:bodyPr/>
          <a:lstStyle/>
          <a:p>
            <a:r>
              <a:rPr lang="en-US" dirty="0"/>
              <a:t>More advanced customization</a:t>
            </a:r>
          </a:p>
        </p:txBody>
      </p:sp>
      <p:sp>
        <p:nvSpPr>
          <p:cNvPr id="3" name="Content Placeholder 2">
            <a:extLst>
              <a:ext uri="{FF2B5EF4-FFF2-40B4-BE49-F238E27FC236}">
                <a16:creationId xmlns:a16="http://schemas.microsoft.com/office/drawing/2014/main" id="{193D65C8-FE31-EC11-9C87-9342443852F5}"/>
              </a:ext>
            </a:extLst>
          </p:cNvPr>
          <p:cNvSpPr>
            <a:spLocks noGrp="1"/>
          </p:cNvSpPr>
          <p:nvPr>
            <p:ph idx="1"/>
          </p:nvPr>
        </p:nvSpPr>
        <p:spPr>
          <a:xfrm>
            <a:off x="995797" y="2198779"/>
            <a:ext cx="3380260" cy="2743335"/>
          </a:xfrm>
        </p:spPr>
        <p:txBody>
          <a:bodyPr anchor="t">
            <a:normAutofit/>
          </a:bodyPr>
          <a:lstStyle/>
          <a:p>
            <a:r>
              <a:rPr lang="en-US" sz="1800" dirty="0"/>
              <a:t>Use </a:t>
            </a:r>
            <a:r>
              <a:rPr lang="en-US" sz="1800" b="1" dirty="0"/>
              <a:t>bold text </a:t>
            </a:r>
            <a:r>
              <a:rPr lang="en-US" sz="1800" dirty="0"/>
              <a:t>to make the tooltip more readable</a:t>
            </a:r>
          </a:p>
          <a:p>
            <a:r>
              <a:rPr lang="en-US" sz="1800" dirty="0"/>
              <a:t>Add a </a:t>
            </a:r>
            <a:r>
              <a:rPr lang="en-US" sz="1800" b="1" dirty="0"/>
              <a:t>title</a:t>
            </a:r>
            <a:r>
              <a:rPr lang="en-US" sz="1800" dirty="0"/>
              <a:t> to the tooltip</a:t>
            </a:r>
          </a:p>
          <a:p>
            <a:r>
              <a:rPr lang="en-US" sz="1800" dirty="0"/>
              <a:t>Change the </a:t>
            </a:r>
            <a:r>
              <a:rPr lang="en-US" sz="1800" b="1" dirty="0"/>
              <a:t>background</a:t>
            </a:r>
            <a:r>
              <a:rPr lang="en-US" sz="1800" dirty="0"/>
              <a:t> </a:t>
            </a:r>
            <a:r>
              <a:rPr lang="en-US" sz="1800" b="1" dirty="0"/>
              <a:t>color</a:t>
            </a:r>
            <a:r>
              <a:rPr lang="en-US" sz="1800" dirty="0"/>
              <a:t> of the tooltip to white</a:t>
            </a:r>
          </a:p>
          <a:p>
            <a:r>
              <a:rPr lang="en-US" sz="1800" dirty="0"/>
              <a:t>Change the </a:t>
            </a:r>
            <a:r>
              <a:rPr lang="en-US" sz="1800" b="1" dirty="0"/>
              <a:t>font color </a:t>
            </a:r>
            <a:r>
              <a:rPr lang="en-US" sz="1800" dirty="0"/>
              <a:t>of the tooltip to black</a:t>
            </a:r>
          </a:p>
        </p:txBody>
      </p:sp>
      <p:pic>
        <p:nvPicPr>
          <p:cNvPr id="8" name="Picture 7" descr="A screenshot of a computer program&#10;&#10;AI-generated content may be incorrect.">
            <a:extLst>
              <a:ext uri="{FF2B5EF4-FFF2-40B4-BE49-F238E27FC236}">
                <a16:creationId xmlns:a16="http://schemas.microsoft.com/office/drawing/2014/main" id="{5CBB5C99-1F77-1ECB-6B7C-744CCE5CB753}"/>
              </a:ext>
            </a:extLst>
          </p:cNvPr>
          <p:cNvPicPr>
            <a:picLocks noChangeAspect="1"/>
          </p:cNvPicPr>
          <p:nvPr/>
        </p:nvPicPr>
        <p:blipFill>
          <a:blip r:embed="rId2"/>
          <a:stretch>
            <a:fillRect/>
          </a:stretch>
        </p:blipFill>
        <p:spPr>
          <a:xfrm>
            <a:off x="5331544" y="1690689"/>
            <a:ext cx="4381571" cy="3599148"/>
          </a:xfrm>
          <a:prstGeom prst="rect">
            <a:avLst/>
          </a:prstGeom>
        </p:spPr>
      </p:pic>
      <p:pic>
        <p:nvPicPr>
          <p:cNvPr id="5" name="Picture 4" descr="A graph showing different colored dots&#10;&#10;Description automatically generated with medium confidence">
            <a:extLst>
              <a:ext uri="{FF2B5EF4-FFF2-40B4-BE49-F238E27FC236}">
                <a16:creationId xmlns:a16="http://schemas.microsoft.com/office/drawing/2014/main" id="{E0764DC2-6CC8-683A-23FD-13AE1B70D9A5}"/>
              </a:ext>
            </a:extLst>
          </p:cNvPr>
          <p:cNvPicPr>
            <a:picLocks noChangeAspect="1"/>
          </p:cNvPicPr>
          <p:nvPr/>
        </p:nvPicPr>
        <p:blipFill>
          <a:blip r:embed="rId3"/>
          <a:stretch>
            <a:fillRect/>
          </a:stretch>
        </p:blipFill>
        <p:spPr>
          <a:xfrm>
            <a:off x="2750017" y="1690690"/>
            <a:ext cx="6550142" cy="3880957"/>
          </a:xfrm>
          <a:prstGeom prst="rect">
            <a:avLst/>
          </a:prstGeom>
        </p:spPr>
      </p:pic>
    </p:spTree>
    <p:extLst>
      <p:ext uri="{BB962C8B-B14F-4D97-AF65-F5344CB8AC3E}">
        <p14:creationId xmlns:p14="http://schemas.microsoft.com/office/powerpoint/2010/main" val="228546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E6BC08-26DE-E426-79EE-29FA2F5DC3F9}"/>
              </a:ext>
            </a:extLst>
          </p:cNvPr>
          <p:cNvSpPr>
            <a:spLocks noGrp="1"/>
          </p:cNvSpPr>
          <p:nvPr>
            <p:ph type="title"/>
          </p:nvPr>
        </p:nvSpPr>
        <p:spPr/>
        <p:txBody>
          <a:bodyPr/>
          <a:lstStyle/>
          <a:p>
            <a:r>
              <a:rPr lang="en-US" dirty="0"/>
              <a:t>Animate your figure</a:t>
            </a:r>
          </a:p>
        </p:txBody>
      </p:sp>
      <p:sp>
        <p:nvSpPr>
          <p:cNvPr id="2054" name="Content Placeholder 2053">
            <a:extLst>
              <a:ext uri="{FF2B5EF4-FFF2-40B4-BE49-F238E27FC236}">
                <a16:creationId xmlns:a16="http://schemas.microsoft.com/office/drawing/2014/main" id="{DD118BB0-0C90-777F-0759-FD106EBA5C0C}"/>
              </a:ext>
            </a:extLst>
          </p:cNvPr>
          <p:cNvSpPr>
            <a:spLocks noGrp="1"/>
          </p:cNvSpPr>
          <p:nvPr>
            <p:ph idx="1"/>
          </p:nvPr>
        </p:nvSpPr>
        <p:spPr>
          <a:xfrm>
            <a:off x="979715" y="2822546"/>
            <a:ext cx="3447088" cy="824168"/>
          </a:xfrm>
        </p:spPr>
        <p:txBody>
          <a:bodyPr anchor="t">
            <a:normAutofit/>
          </a:bodyPr>
          <a:lstStyle/>
          <a:p>
            <a:pPr marL="0" indent="0">
              <a:buNone/>
            </a:pPr>
            <a:r>
              <a:rPr lang="en-US" b="1" dirty="0"/>
              <a:t>Try </a:t>
            </a:r>
            <a:r>
              <a:rPr lang="en-US" b="1" dirty="0" err="1"/>
              <a:t>gganimate</a:t>
            </a:r>
            <a:r>
              <a:rPr lang="en-US" b="1" dirty="0"/>
              <a:t>!</a:t>
            </a:r>
          </a:p>
        </p:txBody>
      </p:sp>
      <p:pic>
        <p:nvPicPr>
          <p:cNvPr id="2050" name="Picture 2">
            <a:extLst>
              <a:ext uri="{FF2B5EF4-FFF2-40B4-BE49-F238E27FC236}">
                <a16:creationId xmlns:a16="http://schemas.microsoft.com/office/drawing/2014/main" id="{48ECE9FA-601F-D607-3CC3-F25B40F849B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50658" y="1579791"/>
            <a:ext cx="5541854" cy="39584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3ECB8E-8839-53AE-1DA1-E29C6D8778E2}"/>
              </a:ext>
            </a:extLst>
          </p:cNvPr>
          <p:cNvSpPr txBox="1"/>
          <p:nvPr/>
        </p:nvSpPr>
        <p:spPr>
          <a:xfrm>
            <a:off x="838200" y="5684520"/>
            <a:ext cx="4785360" cy="369332"/>
          </a:xfrm>
          <a:prstGeom prst="rect">
            <a:avLst/>
          </a:prstGeom>
          <a:noFill/>
        </p:spPr>
        <p:txBody>
          <a:bodyPr wrap="square" rtlCol="0">
            <a:spAutoFit/>
          </a:bodyPr>
          <a:lstStyle/>
          <a:p>
            <a:r>
              <a:rPr lang="en-US" dirty="0"/>
              <a:t>https://</a:t>
            </a:r>
            <a:r>
              <a:rPr lang="en-US" dirty="0" err="1"/>
              <a:t>gganimate.com</a:t>
            </a:r>
            <a:r>
              <a:rPr lang="en-US" dirty="0"/>
              <a:t>/</a:t>
            </a:r>
          </a:p>
        </p:txBody>
      </p:sp>
    </p:spTree>
    <p:extLst>
      <p:ext uri="{BB962C8B-B14F-4D97-AF65-F5344CB8AC3E}">
        <p14:creationId xmlns:p14="http://schemas.microsoft.com/office/powerpoint/2010/main" val="1883371716"/>
      </p:ext>
    </p:extLst>
  </p:cSld>
  <p:clrMapOvr>
    <a:masterClrMapping/>
  </p:clrMapOvr>
  <p:extLst>
    <p:ext uri="{6950BFC3-D8DA-4A85-94F7-54DA5524770B}">
      <p188:commentRel xmlns:p188="http://schemas.microsoft.com/office/powerpoint/2018/8/main" r:id="rId3"/>
    </p:ext>
  </p:extLs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8EB56-06F0-0842-58DE-55AC2AA566B0}"/>
              </a:ext>
            </a:extLst>
          </p:cNvPr>
          <p:cNvSpPr>
            <a:spLocks noGrp="1"/>
          </p:cNvSpPr>
          <p:nvPr>
            <p:ph type="title"/>
          </p:nvPr>
        </p:nvSpPr>
        <p:spPr>
          <a:xfrm>
            <a:off x="2154938" y="1268730"/>
            <a:ext cx="2700645" cy="4073652"/>
          </a:xfrm>
        </p:spPr>
        <p:txBody>
          <a:bodyPr>
            <a:normAutofit/>
          </a:bodyPr>
          <a:lstStyle/>
          <a:p>
            <a:r>
              <a:rPr lang="en-US" sz="4050" dirty="0"/>
              <a:t>R Shiny Dashboard</a:t>
            </a:r>
          </a:p>
        </p:txBody>
      </p:sp>
      <p:sp>
        <p:nvSpPr>
          <p:cNvPr id="3" name="Content Placeholder 2">
            <a:extLst>
              <a:ext uri="{FF2B5EF4-FFF2-40B4-BE49-F238E27FC236}">
                <a16:creationId xmlns:a16="http://schemas.microsoft.com/office/drawing/2014/main" id="{14A8B86F-7C16-77B4-D456-25DC6C347B87}"/>
              </a:ext>
            </a:extLst>
          </p:cNvPr>
          <p:cNvSpPr>
            <a:spLocks noGrp="1"/>
          </p:cNvSpPr>
          <p:nvPr>
            <p:ph idx="1"/>
          </p:nvPr>
        </p:nvSpPr>
        <p:spPr>
          <a:xfrm>
            <a:off x="5368811" y="1392174"/>
            <a:ext cx="4668251" cy="4073652"/>
          </a:xfrm>
        </p:spPr>
        <p:txBody>
          <a:bodyPr anchor="ctr">
            <a:normAutofit/>
          </a:bodyPr>
          <a:lstStyle/>
          <a:p>
            <a:r>
              <a:rPr lang="en-US" sz="2000" dirty="0"/>
              <a:t>Shiny is an R package used to build </a:t>
            </a:r>
            <a:r>
              <a:rPr lang="en-US" sz="2000" b="1" dirty="0"/>
              <a:t>interactive web applications</a:t>
            </a:r>
            <a:r>
              <a:rPr lang="en-US" sz="2000" dirty="0"/>
              <a:t> directly from R</a:t>
            </a:r>
          </a:p>
          <a:p>
            <a:r>
              <a:rPr lang="en-US" sz="2000" dirty="0"/>
              <a:t>Common use cases: data visualization, dashboards, interactive reports, and real-time data processing.</a:t>
            </a:r>
          </a:p>
          <a:p>
            <a:r>
              <a:rPr lang="en-US" sz="2000" b="1" dirty="0"/>
              <a:t>Structure</a:t>
            </a:r>
            <a:r>
              <a:rPr lang="en-US" sz="2000" dirty="0"/>
              <a:t>: UI (User Interface) + server (backend logic)</a:t>
            </a:r>
          </a:p>
          <a:p>
            <a:r>
              <a:rPr lang="en-US" sz="2000" b="1" dirty="0"/>
              <a:t>UI design</a:t>
            </a:r>
            <a:r>
              <a:rPr lang="en-US" sz="2000" dirty="0"/>
              <a:t>: </a:t>
            </a:r>
            <a:r>
              <a:rPr lang="en-US" sz="2000" dirty="0" err="1"/>
              <a:t>fluidPage</a:t>
            </a:r>
            <a:r>
              <a:rPr lang="en-US" sz="2000" dirty="0"/>
              <a:t>(), </a:t>
            </a:r>
            <a:r>
              <a:rPr lang="en-US" sz="2000" dirty="0" err="1"/>
              <a:t>sidebarLayout</a:t>
            </a:r>
            <a:r>
              <a:rPr lang="en-US" sz="2000" dirty="0"/>
              <a:t>(), ……</a:t>
            </a:r>
          </a:p>
          <a:p>
            <a:r>
              <a:rPr lang="en-US" sz="2000" dirty="0"/>
              <a:t>Shiny is reactive, which means that inputs trigger changes in the outputs</a:t>
            </a:r>
          </a:p>
          <a:p>
            <a:endParaRPr lang="en-US" sz="1650" b="1" dirty="0"/>
          </a:p>
        </p:txBody>
      </p:sp>
    </p:spTree>
    <p:extLst>
      <p:ext uri="{BB962C8B-B14F-4D97-AF65-F5344CB8AC3E}">
        <p14:creationId xmlns:p14="http://schemas.microsoft.com/office/powerpoint/2010/main" val="31647727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BAC90-479A-1DCE-5086-C6041D3EB8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293D4F-35D9-132D-4A08-E329E243B2BF}"/>
              </a:ext>
            </a:extLst>
          </p:cNvPr>
          <p:cNvSpPr>
            <a:spLocks noGrp="1"/>
          </p:cNvSpPr>
          <p:nvPr>
            <p:ph type="title"/>
          </p:nvPr>
        </p:nvSpPr>
        <p:spPr>
          <a:xfrm>
            <a:off x="2456688" y="2630163"/>
            <a:ext cx="7443216" cy="994172"/>
          </a:xfrm>
        </p:spPr>
        <p:txBody>
          <a:bodyPr>
            <a:normAutofit fontScale="90000"/>
          </a:bodyPr>
          <a:lstStyle/>
          <a:p>
            <a:r>
              <a:rPr lang="en-US" dirty="0"/>
              <a:t>Let’s first see an example of R shiny dashboard to analyze Omics Data - </a:t>
            </a:r>
            <a:r>
              <a:rPr lang="en-US" dirty="0" err="1"/>
              <a:t>GraphBio</a:t>
            </a:r>
            <a:endParaRPr lang="en-US" dirty="0"/>
          </a:p>
        </p:txBody>
      </p:sp>
      <p:sp>
        <p:nvSpPr>
          <p:cNvPr id="3" name="TextBox 2">
            <a:extLst>
              <a:ext uri="{FF2B5EF4-FFF2-40B4-BE49-F238E27FC236}">
                <a16:creationId xmlns:a16="http://schemas.microsoft.com/office/drawing/2014/main" id="{6FF3D057-36EA-57DF-296D-D70E585B0B74}"/>
              </a:ext>
            </a:extLst>
          </p:cNvPr>
          <p:cNvSpPr txBox="1"/>
          <p:nvPr/>
        </p:nvSpPr>
        <p:spPr>
          <a:xfrm>
            <a:off x="2456689" y="5053914"/>
            <a:ext cx="5653463" cy="369332"/>
          </a:xfrm>
          <a:prstGeom prst="rect">
            <a:avLst/>
          </a:prstGeom>
          <a:noFill/>
        </p:spPr>
        <p:txBody>
          <a:bodyPr wrap="square" rtlCol="0">
            <a:spAutoFit/>
          </a:bodyPr>
          <a:lstStyle/>
          <a:p>
            <a:r>
              <a:rPr lang="en-US" dirty="0">
                <a:hlinkClick r:id="rId3"/>
              </a:rPr>
              <a:t>http://www.graphbio1.com/en/</a:t>
            </a:r>
            <a:endParaRPr lang="en-US" dirty="0"/>
          </a:p>
        </p:txBody>
      </p:sp>
    </p:spTree>
    <p:extLst>
      <p:ext uri="{BB962C8B-B14F-4D97-AF65-F5344CB8AC3E}">
        <p14:creationId xmlns:p14="http://schemas.microsoft.com/office/powerpoint/2010/main" val="39043788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BF5A89-71F0-D8F5-9203-F800B11A6240}"/>
              </a:ext>
            </a:extLst>
          </p:cNvPr>
          <p:cNvSpPr>
            <a:spLocks noGrp="1"/>
          </p:cNvSpPr>
          <p:nvPr>
            <p:ph sz="half" idx="1"/>
          </p:nvPr>
        </p:nvSpPr>
        <p:spPr>
          <a:xfrm>
            <a:off x="2152650" y="1875052"/>
            <a:ext cx="3886200" cy="4351338"/>
          </a:xfrm>
        </p:spPr>
        <p:txBody>
          <a:bodyPr>
            <a:normAutofit/>
          </a:bodyPr>
          <a:lstStyle/>
          <a:p>
            <a:pPr marL="0" indent="0">
              <a:buNone/>
            </a:pPr>
            <a:r>
              <a:rPr lang="en-US" b="1" dirty="0"/>
              <a:t>User interface (UI) </a:t>
            </a:r>
          </a:p>
          <a:p>
            <a:pPr marL="0" indent="0">
              <a:buNone/>
            </a:pPr>
            <a:r>
              <a:rPr lang="en-US" sz="2400" dirty="0"/>
              <a:t>[define visual elements]   </a:t>
            </a:r>
          </a:p>
          <a:p>
            <a:pPr marL="0" indent="0">
              <a:buNone/>
            </a:pPr>
            <a:r>
              <a:rPr lang="en-US" dirty="0"/>
              <a:t>+ </a:t>
            </a:r>
          </a:p>
          <a:p>
            <a:pPr marL="0" indent="0">
              <a:buNone/>
            </a:pPr>
            <a:r>
              <a:rPr lang="en-US" b="1" dirty="0"/>
              <a:t>Server</a:t>
            </a:r>
          </a:p>
          <a:p>
            <a:pPr marL="0" indent="0">
              <a:buNone/>
            </a:pPr>
            <a:r>
              <a:rPr lang="en-US" sz="2400" dirty="0"/>
              <a:t>[handle the reactive behavior and interactions]</a:t>
            </a:r>
          </a:p>
        </p:txBody>
      </p:sp>
      <p:pic>
        <p:nvPicPr>
          <p:cNvPr id="6" name="Picture 5" descr="A screenshot of a computer code&#10;&#10;AI-generated content may be incorrect.">
            <a:extLst>
              <a:ext uri="{FF2B5EF4-FFF2-40B4-BE49-F238E27FC236}">
                <a16:creationId xmlns:a16="http://schemas.microsoft.com/office/drawing/2014/main" id="{79D9226E-02B0-5D4E-10A9-FCFB0E57535E}"/>
              </a:ext>
            </a:extLst>
          </p:cNvPr>
          <p:cNvPicPr>
            <a:picLocks noChangeAspect="1"/>
          </p:cNvPicPr>
          <p:nvPr/>
        </p:nvPicPr>
        <p:blipFill>
          <a:blip r:embed="rId3"/>
          <a:stretch>
            <a:fillRect/>
          </a:stretch>
        </p:blipFill>
        <p:spPr>
          <a:xfrm>
            <a:off x="6153152" y="1681648"/>
            <a:ext cx="3789866" cy="3494705"/>
          </a:xfrm>
          <a:prstGeom prst="rect">
            <a:avLst/>
          </a:prstGeom>
          <a:noFill/>
        </p:spPr>
      </p:pic>
      <p:sp>
        <p:nvSpPr>
          <p:cNvPr id="5" name="Title 4">
            <a:extLst>
              <a:ext uri="{FF2B5EF4-FFF2-40B4-BE49-F238E27FC236}">
                <a16:creationId xmlns:a16="http://schemas.microsoft.com/office/drawing/2014/main" id="{52C099D3-B28C-A13D-DA73-BDA50D484C19}"/>
              </a:ext>
            </a:extLst>
          </p:cNvPr>
          <p:cNvSpPr>
            <a:spLocks noGrp="1"/>
          </p:cNvSpPr>
          <p:nvPr>
            <p:ph type="title"/>
          </p:nvPr>
        </p:nvSpPr>
        <p:spPr/>
        <p:txBody>
          <a:bodyPr/>
          <a:lstStyle/>
          <a:p>
            <a:r>
              <a:rPr lang="en-US" dirty="0"/>
              <a:t>Skeleton of R Shiny</a:t>
            </a:r>
          </a:p>
        </p:txBody>
      </p:sp>
    </p:spTree>
    <p:extLst>
      <p:ext uri="{BB962C8B-B14F-4D97-AF65-F5344CB8AC3E}">
        <p14:creationId xmlns:p14="http://schemas.microsoft.com/office/powerpoint/2010/main" val="684660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B6993-3511-2019-8377-419C4A772A0C}"/>
              </a:ext>
            </a:extLst>
          </p:cNvPr>
          <p:cNvSpPr>
            <a:spLocks noGrp="1"/>
          </p:cNvSpPr>
          <p:nvPr>
            <p:ph type="title"/>
          </p:nvPr>
        </p:nvSpPr>
        <p:spPr/>
        <p:txBody>
          <a:bodyPr vert="horz" lIns="91440" tIns="45720" rIns="91440" bIns="45720" rtlCol="0" anchor="ctr">
            <a:normAutofit/>
          </a:bodyPr>
          <a:lstStyle/>
          <a:p>
            <a:r>
              <a:rPr lang="en-US" sz="4400" dirty="0">
                <a:latin typeface="Helvetica"/>
              </a:rPr>
              <a:t>Goals</a:t>
            </a:r>
          </a:p>
        </p:txBody>
      </p:sp>
      <p:sp>
        <p:nvSpPr>
          <p:cNvPr id="3" name="Content Placeholder 2">
            <a:extLst>
              <a:ext uri="{FF2B5EF4-FFF2-40B4-BE49-F238E27FC236}">
                <a16:creationId xmlns:a16="http://schemas.microsoft.com/office/drawing/2014/main" id="{393466CE-C05D-6C5F-E099-D21F61954BFF}"/>
              </a:ext>
            </a:extLst>
          </p:cNvPr>
          <p:cNvSpPr>
            <a:spLocks noGrp="1"/>
          </p:cNvSpPr>
          <p:nvPr>
            <p:ph idx="1"/>
          </p:nvPr>
        </p:nvSpPr>
        <p:spPr/>
        <p:txBody>
          <a:bodyPr/>
          <a:lstStyle/>
          <a:p>
            <a:pPr>
              <a:spcAft>
                <a:spcPts val="750"/>
              </a:spcAft>
            </a:pPr>
            <a:r>
              <a:rPr lang="en-CA" sz="2400" b="1" dirty="0">
                <a:ea typeface="Calibri" panose="020F0502020204030204" pitchFamily="34" charset="0"/>
              </a:rPr>
              <a:t>Enhance Interpretability</a:t>
            </a:r>
            <a:r>
              <a:rPr lang="en-CA" sz="2400" dirty="0">
                <a:ea typeface="Calibri" panose="020F0502020204030204" pitchFamily="34" charset="0"/>
              </a:rPr>
              <a:t>: Use transformations and faceting for better comparisons </a:t>
            </a:r>
          </a:p>
          <a:p>
            <a:pPr>
              <a:spcAft>
                <a:spcPts val="750"/>
              </a:spcAft>
            </a:pPr>
            <a:r>
              <a:rPr lang="en-CA" sz="2400" b="1" dirty="0">
                <a:ea typeface="Calibri" panose="020F0502020204030204" pitchFamily="34" charset="0"/>
              </a:rPr>
              <a:t>Improve Clarity</a:t>
            </a:r>
            <a:r>
              <a:rPr lang="en-CA" sz="2400" dirty="0">
                <a:ea typeface="Calibri" panose="020F0502020204030204" pitchFamily="34" charset="0"/>
              </a:rPr>
              <a:t>: Customize aesthetic to effectively communicate insights</a:t>
            </a:r>
            <a:endParaRPr lang="en-US" sz="2400" dirty="0">
              <a:ea typeface="SimSun" panose="02010600030101010101" pitchFamily="2" charset="-122"/>
            </a:endParaRPr>
          </a:p>
          <a:p>
            <a:pPr>
              <a:spcAft>
                <a:spcPts val="750"/>
              </a:spcAft>
            </a:pPr>
            <a:r>
              <a:rPr lang="en-US" sz="2400" b="1" dirty="0">
                <a:ea typeface="SimSun" panose="02010600030101010101" pitchFamily="2" charset="-122"/>
              </a:rPr>
              <a:t>Boost Engagement</a:t>
            </a:r>
            <a:r>
              <a:rPr lang="en-US" sz="2400" dirty="0">
                <a:ea typeface="SimSun" panose="02010600030101010101" pitchFamily="2" charset="-122"/>
              </a:rPr>
              <a:t>: </a:t>
            </a:r>
            <a:r>
              <a:rPr lang="en-CA" sz="2400" dirty="0">
                <a:ea typeface="Calibri" panose="020F0502020204030204" pitchFamily="34" charset="0"/>
              </a:rPr>
              <a:t>Create interactive visualizations with </a:t>
            </a:r>
            <a:r>
              <a:rPr lang="en-CA" sz="2400" dirty="0" err="1">
                <a:ea typeface="Calibri" panose="020F0502020204030204" pitchFamily="34" charset="0"/>
              </a:rPr>
              <a:t>plotly</a:t>
            </a:r>
            <a:endParaRPr lang="en-US" sz="2400" dirty="0">
              <a:ea typeface="SimSun" panose="02010600030101010101" pitchFamily="2" charset="-122"/>
            </a:endParaRPr>
          </a:p>
          <a:p>
            <a:pPr>
              <a:spcAft>
                <a:spcPts val="750"/>
              </a:spcAft>
            </a:pPr>
            <a:r>
              <a:rPr lang="en-US" sz="2400" b="1" dirty="0">
                <a:ea typeface="SimSun" panose="02010600030101010101" pitchFamily="2" charset="-122"/>
              </a:rPr>
              <a:t>Optimize Storytelling</a:t>
            </a:r>
            <a:r>
              <a:rPr lang="en-US" sz="2400" dirty="0">
                <a:ea typeface="SimSun" panose="02010600030101010101" pitchFamily="2" charset="-122"/>
              </a:rPr>
              <a:t>: </a:t>
            </a:r>
            <a:r>
              <a:rPr lang="en-US" sz="2400" dirty="0">
                <a:ea typeface="Calibri" panose="020F0502020204030204" pitchFamily="34" charset="0"/>
              </a:rPr>
              <a:t>Select the right plot types for your analysis</a:t>
            </a:r>
            <a:endParaRPr lang="en-US" sz="2400" dirty="0"/>
          </a:p>
          <a:p>
            <a:endParaRPr lang="en-US" dirty="0"/>
          </a:p>
        </p:txBody>
      </p:sp>
    </p:spTree>
    <p:extLst>
      <p:ext uri="{BB962C8B-B14F-4D97-AF65-F5344CB8AC3E}">
        <p14:creationId xmlns:p14="http://schemas.microsoft.com/office/powerpoint/2010/main" val="6025335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FB333-8CA3-49B6-9E66-78C6DEEF4621}"/>
              </a:ext>
            </a:extLst>
          </p:cNvPr>
          <p:cNvSpPr>
            <a:spLocks noGrp="1"/>
          </p:cNvSpPr>
          <p:nvPr>
            <p:ph type="title"/>
          </p:nvPr>
        </p:nvSpPr>
        <p:spPr/>
        <p:txBody>
          <a:bodyPr/>
          <a:lstStyle/>
          <a:p>
            <a:r>
              <a:rPr lang="en-US" dirty="0"/>
              <a:t>Layout options</a:t>
            </a:r>
          </a:p>
        </p:txBody>
      </p:sp>
      <p:sp>
        <p:nvSpPr>
          <p:cNvPr id="3" name="Content Placeholder 2">
            <a:extLst>
              <a:ext uri="{FF2B5EF4-FFF2-40B4-BE49-F238E27FC236}">
                <a16:creationId xmlns:a16="http://schemas.microsoft.com/office/drawing/2014/main" id="{9D7AC3E6-759F-3DBF-617E-C5836622B482}"/>
              </a:ext>
            </a:extLst>
          </p:cNvPr>
          <p:cNvSpPr>
            <a:spLocks noGrp="1"/>
          </p:cNvSpPr>
          <p:nvPr>
            <p:ph idx="1"/>
          </p:nvPr>
        </p:nvSpPr>
        <p:spPr/>
        <p:txBody>
          <a:bodyPr/>
          <a:lstStyle/>
          <a:p>
            <a:r>
              <a:rPr lang="en-US" dirty="0"/>
              <a:t>Sidebar</a:t>
            </a:r>
          </a:p>
          <a:p>
            <a:endParaRPr lang="en-US" dirty="0"/>
          </a:p>
          <a:p>
            <a:endParaRPr lang="en-US" dirty="0"/>
          </a:p>
          <a:p>
            <a:r>
              <a:rPr lang="en-US" dirty="0"/>
              <a:t>Tabs</a:t>
            </a:r>
          </a:p>
          <a:p>
            <a:endParaRPr lang="en-US" dirty="0"/>
          </a:p>
        </p:txBody>
      </p:sp>
      <p:pic>
        <p:nvPicPr>
          <p:cNvPr id="5" name="Picture 4" descr="A white background with black text&#10;&#10;AI-generated content may be incorrect.">
            <a:extLst>
              <a:ext uri="{FF2B5EF4-FFF2-40B4-BE49-F238E27FC236}">
                <a16:creationId xmlns:a16="http://schemas.microsoft.com/office/drawing/2014/main" id="{FB0564AB-F326-1F66-B88B-A6389AC5B973}"/>
              </a:ext>
            </a:extLst>
          </p:cNvPr>
          <p:cNvPicPr>
            <a:picLocks noChangeAspect="1"/>
          </p:cNvPicPr>
          <p:nvPr/>
        </p:nvPicPr>
        <p:blipFill>
          <a:blip r:embed="rId3"/>
          <a:stretch>
            <a:fillRect/>
          </a:stretch>
        </p:blipFill>
        <p:spPr>
          <a:xfrm>
            <a:off x="2312259" y="2356707"/>
            <a:ext cx="5074265" cy="624525"/>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17B54A05-0671-2132-8337-EF50E48116FE}"/>
              </a:ext>
            </a:extLst>
          </p:cNvPr>
          <p:cNvPicPr>
            <a:picLocks noChangeAspect="1"/>
          </p:cNvPicPr>
          <p:nvPr/>
        </p:nvPicPr>
        <p:blipFill>
          <a:blip r:embed="rId4"/>
          <a:stretch>
            <a:fillRect/>
          </a:stretch>
        </p:blipFill>
        <p:spPr>
          <a:xfrm>
            <a:off x="2312260" y="3892872"/>
            <a:ext cx="5074265" cy="1235183"/>
          </a:xfrm>
          <a:prstGeom prst="rect">
            <a:avLst/>
          </a:prstGeom>
        </p:spPr>
      </p:pic>
      <p:pic>
        <p:nvPicPr>
          <p:cNvPr id="11" name="Picture 10" descr="A screenshot of a computer code&#10;&#10;AI-generated content may be incorrect.">
            <a:extLst>
              <a:ext uri="{FF2B5EF4-FFF2-40B4-BE49-F238E27FC236}">
                <a16:creationId xmlns:a16="http://schemas.microsoft.com/office/drawing/2014/main" id="{0997DF40-4BB2-88E5-41CD-BF4CEEFC1E69}"/>
              </a:ext>
            </a:extLst>
          </p:cNvPr>
          <p:cNvPicPr>
            <a:picLocks noChangeAspect="1"/>
          </p:cNvPicPr>
          <p:nvPr/>
        </p:nvPicPr>
        <p:blipFill>
          <a:blip r:embed="rId5"/>
          <a:stretch>
            <a:fillRect/>
          </a:stretch>
        </p:blipFill>
        <p:spPr>
          <a:xfrm>
            <a:off x="5732787" y="2012091"/>
            <a:ext cx="4766385" cy="3483864"/>
          </a:xfrm>
          <a:prstGeom prst="rect">
            <a:avLst/>
          </a:prstGeom>
        </p:spPr>
      </p:pic>
    </p:spTree>
    <p:extLst>
      <p:ext uri="{BB962C8B-B14F-4D97-AF65-F5344CB8AC3E}">
        <p14:creationId xmlns:p14="http://schemas.microsoft.com/office/powerpoint/2010/main" val="35524364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E4C32-AAB7-6CF0-6CEB-8EB04A934494}"/>
              </a:ext>
            </a:extLst>
          </p:cNvPr>
          <p:cNvSpPr>
            <a:spLocks noGrp="1"/>
          </p:cNvSpPr>
          <p:nvPr>
            <p:ph type="title"/>
          </p:nvPr>
        </p:nvSpPr>
        <p:spPr/>
        <p:txBody>
          <a:bodyPr/>
          <a:lstStyle/>
          <a:p>
            <a:r>
              <a:rPr lang="en-US" dirty="0"/>
              <a:t>Placeholders</a:t>
            </a:r>
          </a:p>
        </p:txBody>
      </p:sp>
      <p:sp>
        <p:nvSpPr>
          <p:cNvPr id="3" name="Content Placeholder 2">
            <a:extLst>
              <a:ext uri="{FF2B5EF4-FFF2-40B4-BE49-F238E27FC236}">
                <a16:creationId xmlns:a16="http://schemas.microsoft.com/office/drawing/2014/main" id="{11C51959-8B67-2817-06DF-B90FDF1A8018}"/>
              </a:ext>
            </a:extLst>
          </p:cNvPr>
          <p:cNvSpPr>
            <a:spLocks noGrp="1"/>
          </p:cNvSpPr>
          <p:nvPr>
            <p:ph idx="1"/>
          </p:nvPr>
        </p:nvSpPr>
        <p:spPr>
          <a:xfrm>
            <a:off x="1082040" y="1825625"/>
            <a:ext cx="4130040" cy="4351338"/>
          </a:xfrm>
        </p:spPr>
        <p:txBody>
          <a:bodyPr>
            <a:normAutofit/>
          </a:bodyPr>
          <a:lstStyle/>
          <a:p>
            <a:pPr>
              <a:lnSpc>
                <a:spcPct val="100000"/>
              </a:lnSpc>
            </a:pPr>
            <a:r>
              <a:rPr lang="en-US" sz="2400" dirty="0"/>
              <a:t>Define a placeholder for plots, tables, and text in the user interface and server side.</a:t>
            </a:r>
          </a:p>
          <a:p>
            <a:pPr marL="0" indent="0">
              <a:lnSpc>
                <a:spcPct val="100000"/>
              </a:lnSpc>
              <a:buNone/>
            </a:pPr>
            <a:endParaRPr lang="en-US" sz="2400" dirty="0"/>
          </a:p>
          <a:p>
            <a:r>
              <a:rPr lang="en-US" sz="2400" dirty="0"/>
              <a:t>Plot</a:t>
            </a:r>
          </a:p>
          <a:p>
            <a:r>
              <a:rPr lang="en-US" sz="2400" dirty="0"/>
              <a:t>Table</a:t>
            </a:r>
          </a:p>
          <a:p>
            <a:r>
              <a:rPr lang="en-US" sz="2400" dirty="0"/>
              <a:t>Text</a:t>
            </a:r>
          </a:p>
          <a:p>
            <a:endParaRPr lang="en-US" sz="2400" dirty="0"/>
          </a:p>
        </p:txBody>
      </p:sp>
      <p:pic>
        <p:nvPicPr>
          <p:cNvPr id="5" name="Picture 4" descr="A screenshot of a computer code&#10;&#10;AI-generated content may be incorrect.">
            <a:extLst>
              <a:ext uri="{FF2B5EF4-FFF2-40B4-BE49-F238E27FC236}">
                <a16:creationId xmlns:a16="http://schemas.microsoft.com/office/drawing/2014/main" id="{43EE179D-634A-0741-BD61-9424AE982C71}"/>
              </a:ext>
            </a:extLst>
          </p:cNvPr>
          <p:cNvPicPr>
            <a:picLocks noChangeAspect="1"/>
          </p:cNvPicPr>
          <p:nvPr/>
        </p:nvPicPr>
        <p:blipFill>
          <a:blip r:embed="rId3"/>
          <a:stretch>
            <a:fillRect/>
          </a:stretch>
        </p:blipFill>
        <p:spPr>
          <a:xfrm>
            <a:off x="6096000" y="964343"/>
            <a:ext cx="3701934" cy="4929313"/>
          </a:xfrm>
          <a:prstGeom prst="rect">
            <a:avLst/>
          </a:prstGeom>
        </p:spPr>
      </p:pic>
    </p:spTree>
    <p:extLst>
      <p:ext uri="{BB962C8B-B14F-4D97-AF65-F5344CB8AC3E}">
        <p14:creationId xmlns:p14="http://schemas.microsoft.com/office/powerpoint/2010/main" val="21952552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BE56C-5512-CE29-373C-F9EFB1E41626}"/>
              </a:ext>
            </a:extLst>
          </p:cNvPr>
          <p:cNvSpPr>
            <a:spLocks noGrp="1"/>
          </p:cNvSpPr>
          <p:nvPr>
            <p:ph type="title"/>
          </p:nvPr>
        </p:nvSpPr>
        <p:spPr/>
        <p:txBody>
          <a:bodyPr/>
          <a:lstStyle/>
          <a:p>
            <a:r>
              <a:rPr lang="en-US" dirty="0"/>
              <a:t>Control Widgets</a:t>
            </a:r>
          </a:p>
        </p:txBody>
      </p:sp>
      <p:sp>
        <p:nvSpPr>
          <p:cNvPr id="3" name="Content Placeholder 2">
            <a:extLst>
              <a:ext uri="{FF2B5EF4-FFF2-40B4-BE49-F238E27FC236}">
                <a16:creationId xmlns:a16="http://schemas.microsoft.com/office/drawing/2014/main" id="{D2F34F1A-7E9D-18E6-3217-C96BC150C770}"/>
              </a:ext>
            </a:extLst>
          </p:cNvPr>
          <p:cNvSpPr>
            <a:spLocks noGrp="1"/>
          </p:cNvSpPr>
          <p:nvPr>
            <p:ph idx="1"/>
          </p:nvPr>
        </p:nvSpPr>
        <p:spPr>
          <a:xfrm>
            <a:off x="2152650" y="1601052"/>
            <a:ext cx="7886700" cy="4003733"/>
          </a:xfrm>
        </p:spPr>
        <p:txBody>
          <a:bodyPr>
            <a:normAutofit/>
          </a:bodyPr>
          <a:lstStyle/>
          <a:p>
            <a:r>
              <a:rPr lang="en-US" sz="2000" dirty="0"/>
              <a:t>Allow users to </a:t>
            </a:r>
            <a:r>
              <a:rPr lang="en-US" sz="2000" b="1" dirty="0"/>
              <a:t>interact</a:t>
            </a:r>
            <a:r>
              <a:rPr lang="en-US" sz="2000" dirty="0"/>
              <a:t> with the app</a:t>
            </a:r>
          </a:p>
          <a:p>
            <a:endParaRPr lang="en-US" sz="2000" dirty="0"/>
          </a:p>
          <a:p>
            <a:r>
              <a:rPr lang="en-US" sz="2000" dirty="0"/>
              <a:t>Text box</a:t>
            </a:r>
          </a:p>
          <a:p>
            <a:r>
              <a:rPr lang="en-US" sz="2000" dirty="0"/>
              <a:t>Numeric input</a:t>
            </a:r>
          </a:p>
          <a:p>
            <a:r>
              <a:rPr lang="en-US" sz="2000" dirty="0"/>
              <a:t>Slider</a:t>
            </a:r>
          </a:p>
          <a:p>
            <a:r>
              <a:rPr lang="en-US" sz="2000" dirty="0"/>
              <a:t>Range selector</a:t>
            </a:r>
          </a:p>
          <a:p>
            <a:r>
              <a:rPr lang="en-US" sz="2000" dirty="0"/>
              <a:t>Radio button</a:t>
            </a:r>
          </a:p>
          <a:p>
            <a:r>
              <a:rPr lang="en-US" sz="2000" dirty="0"/>
              <a:t>Dropdown menu (single selection/multiple selections)</a:t>
            </a:r>
          </a:p>
          <a:p>
            <a:r>
              <a:rPr lang="en-US" sz="2000" dirty="0"/>
              <a:t>Checkbox</a:t>
            </a:r>
          </a:p>
          <a:p>
            <a:r>
              <a:rPr lang="en-US" sz="2000" dirty="0"/>
              <a:t>……</a:t>
            </a:r>
          </a:p>
        </p:txBody>
      </p:sp>
      <p:pic>
        <p:nvPicPr>
          <p:cNvPr id="5" name="Picture 4" descr="A screenshot of a phone&#10;&#10;AI-generated content may be incorrect.">
            <a:extLst>
              <a:ext uri="{FF2B5EF4-FFF2-40B4-BE49-F238E27FC236}">
                <a16:creationId xmlns:a16="http://schemas.microsoft.com/office/drawing/2014/main" id="{78E23F40-A136-0B33-344C-AEB6F5E24D0A}"/>
              </a:ext>
            </a:extLst>
          </p:cNvPr>
          <p:cNvPicPr>
            <a:picLocks noChangeAspect="1"/>
          </p:cNvPicPr>
          <p:nvPr/>
        </p:nvPicPr>
        <p:blipFill>
          <a:blip r:embed="rId2"/>
          <a:stretch>
            <a:fillRect/>
          </a:stretch>
        </p:blipFill>
        <p:spPr>
          <a:xfrm>
            <a:off x="8648528" y="1139118"/>
            <a:ext cx="1765300" cy="4927600"/>
          </a:xfrm>
          <a:prstGeom prst="rect">
            <a:avLst/>
          </a:prstGeom>
        </p:spPr>
      </p:pic>
      <p:sp>
        <p:nvSpPr>
          <p:cNvPr id="6" name="TextBox 5">
            <a:extLst>
              <a:ext uri="{FF2B5EF4-FFF2-40B4-BE49-F238E27FC236}">
                <a16:creationId xmlns:a16="http://schemas.microsoft.com/office/drawing/2014/main" id="{B6478345-35C5-46B5-C423-6872712FB871}"/>
              </a:ext>
            </a:extLst>
          </p:cNvPr>
          <p:cNvSpPr txBox="1"/>
          <p:nvPr/>
        </p:nvSpPr>
        <p:spPr>
          <a:xfrm>
            <a:off x="1842655" y="5763491"/>
            <a:ext cx="5860472" cy="369332"/>
          </a:xfrm>
          <a:prstGeom prst="rect">
            <a:avLst/>
          </a:prstGeom>
          <a:noFill/>
        </p:spPr>
        <p:txBody>
          <a:bodyPr wrap="square" rtlCol="0">
            <a:spAutoFit/>
          </a:bodyPr>
          <a:lstStyle/>
          <a:p>
            <a:r>
              <a:rPr lang="en-US" dirty="0"/>
              <a:t>More widgets: </a:t>
            </a:r>
            <a:r>
              <a:rPr lang="en-US" dirty="0">
                <a:hlinkClick r:id="rId3"/>
              </a:rPr>
              <a:t>https://shiny.posit.co/r/gallery/</a:t>
            </a:r>
            <a:endParaRPr lang="en-US" dirty="0"/>
          </a:p>
        </p:txBody>
      </p:sp>
    </p:spTree>
    <p:extLst>
      <p:ext uri="{BB962C8B-B14F-4D97-AF65-F5344CB8AC3E}">
        <p14:creationId xmlns:p14="http://schemas.microsoft.com/office/powerpoint/2010/main" val="5068251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5A560-9CDA-F4D0-A4FE-EC2C02FBDF59}"/>
              </a:ext>
            </a:extLst>
          </p:cNvPr>
          <p:cNvSpPr>
            <a:spLocks noGrp="1"/>
          </p:cNvSpPr>
          <p:nvPr>
            <p:ph type="title"/>
          </p:nvPr>
        </p:nvSpPr>
        <p:spPr>
          <a:xfrm>
            <a:off x="1882486" y="1699024"/>
            <a:ext cx="3017520" cy="2403101"/>
          </a:xfrm>
        </p:spPr>
        <p:txBody>
          <a:bodyPr vert="horz" lIns="68580" tIns="34290" rIns="68580" bIns="34290" rtlCol="0" anchor="b">
            <a:normAutofit/>
          </a:bodyPr>
          <a:lstStyle/>
          <a:p>
            <a:r>
              <a:rPr lang="en-US" sz="3600" dirty="0"/>
              <a:t>Let’s work on a simple R shiny demo!</a:t>
            </a:r>
          </a:p>
        </p:txBody>
      </p:sp>
      <p:pic>
        <p:nvPicPr>
          <p:cNvPr id="5" name="Picture 4" descr="A screenshot of a computer&#10;&#10;Description automatically generated">
            <a:extLst>
              <a:ext uri="{FF2B5EF4-FFF2-40B4-BE49-F238E27FC236}">
                <a16:creationId xmlns:a16="http://schemas.microsoft.com/office/drawing/2014/main" id="{D74E71E6-CF45-7ECB-967E-A9BC0901E3F4}"/>
              </a:ext>
            </a:extLst>
          </p:cNvPr>
          <p:cNvPicPr>
            <a:picLocks noChangeAspect="1"/>
          </p:cNvPicPr>
          <p:nvPr/>
        </p:nvPicPr>
        <p:blipFill>
          <a:blip r:embed="rId2"/>
          <a:stretch>
            <a:fillRect/>
          </a:stretch>
        </p:blipFill>
        <p:spPr>
          <a:xfrm>
            <a:off x="5172457" y="1812595"/>
            <a:ext cx="5134772" cy="3119372"/>
          </a:xfrm>
          <a:prstGeom prst="rect">
            <a:avLst/>
          </a:prstGeom>
        </p:spPr>
      </p:pic>
    </p:spTree>
    <p:extLst>
      <p:ext uri="{BB962C8B-B14F-4D97-AF65-F5344CB8AC3E}">
        <p14:creationId xmlns:p14="http://schemas.microsoft.com/office/powerpoint/2010/main" val="34205018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79603-A118-B8B6-CC67-ED3D20A3B59F}"/>
              </a:ext>
            </a:extLst>
          </p:cNvPr>
          <p:cNvSpPr>
            <a:spLocks noGrp="1"/>
          </p:cNvSpPr>
          <p:nvPr>
            <p:ph type="title"/>
          </p:nvPr>
        </p:nvSpPr>
        <p:spPr/>
        <p:txBody>
          <a:bodyPr>
            <a:normAutofit/>
          </a:bodyPr>
          <a:lstStyle/>
          <a:p>
            <a:r>
              <a:rPr lang="en-US" dirty="0"/>
              <a:t>How</a:t>
            </a:r>
            <a:r>
              <a:rPr lang="zh-CN" altLang="en-US" dirty="0"/>
              <a:t> </a:t>
            </a:r>
            <a:r>
              <a:rPr lang="en-US" altLang="zh-CN" dirty="0"/>
              <a:t>to arrange shiny in multiple pages</a:t>
            </a:r>
            <a:endParaRPr lang="en-US" dirty="0"/>
          </a:p>
        </p:txBody>
      </p:sp>
      <p:pic>
        <p:nvPicPr>
          <p:cNvPr id="5" name="Picture 4" descr="A blue and white rectangular box with black text&#10;&#10;AI-generated content may be incorrect.">
            <a:extLst>
              <a:ext uri="{FF2B5EF4-FFF2-40B4-BE49-F238E27FC236}">
                <a16:creationId xmlns:a16="http://schemas.microsoft.com/office/drawing/2014/main" id="{5529A1E5-E368-CDB6-2AA8-38D5CC4F8DBB}"/>
              </a:ext>
            </a:extLst>
          </p:cNvPr>
          <p:cNvPicPr>
            <a:picLocks noChangeAspect="1"/>
          </p:cNvPicPr>
          <p:nvPr/>
        </p:nvPicPr>
        <p:blipFill>
          <a:blip r:embed="rId3"/>
          <a:stretch>
            <a:fillRect/>
          </a:stretch>
        </p:blipFill>
        <p:spPr>
          <a:xfrm>
            <a:off x="2152650" y="1817130"/>
            <a:ext cx="5778500" cy="1320800"/>
          </a:xfrm>
          <a:prstGeom prst="rect">
            <a:avLst/>
          </a:prstGeom>
        </p:spPr>
      </p:pic>
      <p:pic>
        <p:nvPicPr>
          <p:cNvPr id="7" name="Picture 6" descr="A blue and white page with black text&#10;&#10;AI-generated content may be incorrect.">
            <a:extLst>
              <a:ext uri="{FF2B5EF4-FFF2-40B4-BE49-F238E27FC236}">
                <a16:creationId xmlns:a16="http://schemas.microsoft.com/office/drawing/2014/main" id="{FB311F8E-E0CC-A37E-6253-4783DC909912}"/>
              </a:ext>
            </a:extLst>
          </p:cNvPr>
          <p:cNvPicPr>
            <a:picLocks noChangeAspect="1"/>
          </p:cNvPicPr>
          <p:nvPr/>
        </p:nvPicPr>
        <p:blipFill>
          <a:blip r:embed="rId4"/>
          <a:stretch>
            <a:fillRect/>
          </a:stretch>
        </p:blipFill>
        <p:spPr>
          <a:xfrm>
            <a:off x="3194050" y="2851150"/>
            <a:ext cx="5803900" cy="1155700"/>
          </a:xfrm>
          <a:prstGeom prst="rect">
            <a:avLst/>
          </a:prstGeom>
        </p:spPr>
      </p:pic>
      <p:pic>
        <p:nvPicPr>
          <p:cNvPr id="9" name="Picture 8" descr="A blue and white box with black text&#10;&#10;AI-generated content may be incorrect.">
            <a:extLst>
              <a:ext uri="{FF2B5EF4-FFF2-40B4-BE49-F238E27FC236}">
                <a16:creationId xmlns:a16="http://schemas.microsoft.com/office/drawing/2014/main" id="{1D2D4297-117E-2E29-9119-E19DC0172762}"/>
              </a:ext>
            </a:extLst>
          </p:cNvPr>
          <p:cNvPicPr>
            <a:picLocks noChangeAspect="1"/>
          </p:cNvPicPr>
          <p:nvPr/>
        </p:nvPicPr>
        <p:blipFill>
          <a:blip r:embed="rId5"/>
          <a:stretch>
            <a:fillRect/>
          </a:stretch>
        </p:blipFill>
        <p:spPr>
          <a:xfrm>
            <a:off x="4260850" y="3872470"/>
            <a:ext cx="5778500" cy="1168400"/>
          </a:xfrm>
          <a:prstGeom prst="rect">
            <a:avLst/>
          </a:prstGeom>
        </p:spPr>
      </p:pic>
      <p:sp>
        <p:nvSpPr>
          <p:cNvPr id="10" name="TextBox 9">
            <a:extLst>
              <a:ext uri="{FF2B5EF4-FFF2-40B4-BE49-F238E27FC236}">
                <a16:creationId xmlns:a16="http://schemas.microsoft.com/office/drawing/2014/main" id="{992EA72D-7081-5B45-D316-0512BE0C9137}"/>
              </a:ext>
            </a:extLst>
          </p:cNvPr>
          <p:cNvSpPr txBox="1"/>
          <p:nvPr/>
        </p:nvSpPr>
        <p:spPr>
          <a:xfrm>
            <a:off x="1164771" y="5167311"/>
            <a:ext cx="9938657" cy="905954"/>
          </a:xfrm>
          <a:prstGeom prst="rect">
            <a:avLst/>
          </a:prstGeom>
          <a:noFill/>
        </p:spPr>
        <p:txBody>
          <a:bodyPr wrap="square" rtlCol="0">
            <a:spAutoFit/>
          </a:bodyPr>
          <a:lstStyle/>
          <a:p>
            <a:pPr>
              <a:lnSpc>
                <a:spcPct val="90000"/>
              </a:lnSpc>
              <a:spcAft>
                <a:spcPts val="450"/>
              </a:spcAft>
            </a:pPr>
            <a:r>
              <a:rPr lang="en-US" b="1" dirty="0">
                <a:solidFill>
                  <a:schemeClr val="tx2">
                    <a:lumMod val="50000"/>
                    <a:lumOff val="50000"/>
                  </a:schemeClr>
                </a:solidFill>
              </a:rPr>
              <a:t>Use </a:t>
            </a:r>
            <a:r>
              <a:rPr lang="en-US" b="1" dirty="0" err="1">
                <a:solidFill>
                  <a:schemeClr val="tx2">
                    <a:lumMod val="50000"/>
                    <a:lumOff val="50000"/>
                  </a:schemeClr>
                </a:solidFill>
              </a:rPr>
              <a:t>dashboardPage</a:t>
            </a:r>
            <a:r>
              <a:rPr lang="en-US" b="1" dirty="0">
                <a:solidFill>
                  <a:schemeClr val="tx2">
                    <a:lumMod val="50000"/>
                    <a:lumOff val="50000"/>
                  </a:schemeClr>
                </a:solidFill>
              </a:rPr>
              <a:t>() or </a:t>
            </a:r>
            <a:r>
              <a:rPr lang="en-US" b="1" dirty="0" err="1">
                <a:solidFill>
                  <a:schemeClr val="tx2">
                    <a:lumMod val="50000"/>
                    <a:lumOff val="50000"/>
                  </a:schemeClr>
                </a:solidFill>
              </a:rPr>
              <a:t>navbarPage</a:t>
            </a:r>
            <a:r>
              <a:rPr lang="en-US" b="1" dirty="0">
                <a:solidFill>
                  <a:schemeClr val="tx2">
                    <a:lumMod val="50000"/>
                    <a:lumOff val="50000"/>
                  </a:schemeClr>
                </a:solidFill>
              </a:rPr>
              <a:t>() in UI!</a:t>
            </a:r>
          </a:p>
          <a:p>
            <a:pPr>
              <a:lnSpc>
                <a:spcPct val="90000"/>
              </a:lnSpc>
              <a:spcAft>
                <a:spcPts val="450"/>
              </a:spcAft>
            </a:pPr>
            <a:r>
              <a:rPr lang="en-US" b="1" dirty="0">
                <a:solidFill>
                  <a:schemeClr val="tx2">
                    <a:lumMod val="50000"/>
                    <a:lumOff val="50000"/>
                  </a:schemeClr>
                </a:solidFill>
              </a:rPr>
              <a:t>Check “3_ShinyDemo.R” to see how to combine “1_ShinyDemo.R” and “2_ShinyDemo.R” into one Shiny app.</a:t>
            </a:r>
          </a:p>
        </p:txBody>
      </p:sp>
    </p:spTree>
    <p:extLst>
      <p:ext uri="{BB962C8B-B14F-4D97-AF65-F5344CB8AC3E}">
        <p14:creationId xmlns:p14="http://schemas.microsoft.com/office/powerpoint/2010/main" val="31589445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9B84F-6C5D-5853-C28E-EB2DF7B1EFE2}"/>
              </a:ext>
            </a:extLst>
          </p:cNvPr>
          <p:cNvSpPr>
            <a:spLocks noGrp="1"/>
          </p:cNvSpPr>
          <p:nvPr>
            <p:ph type="title"/>
          </p:nvPr>
        </p:nvSpPr>
        <p:spPr/>
        <p:txBody>
          <a:bodyPr>
            <a:normAutofit/>
          </a:bodyPr>
          <a:lstStyle/>
          <a:p>
            <a:pPr defTabSz="914400"/>
            <a:r>
              <a:rPr lang="en-US" sz="4400" dirty="0"/>
              <a:t>Exercise 2 (15 mins)</a:t>
            </a:r>
          </a:p>
        </p:txBody>
      </p:sp>
      <p:sp>
        <p:nvSpPr>
          <p:cNvPr id="3" name="Text Placeholder 2">
            <a:extLst>
              <a:ext uri="{FF2B5EF4-FFF2-40B4-BE49-F238E27FC236}">
                <a16:creationId xmlns:a16="http://schemas.microsoft.com/office/drawing/2014/main" id="{558FFD7B-FB8A-AA24-ED2A-0BBD2A655ECF}"/>
              </a:ext>
            </a:extLst>
          </p:cNvPr>
          <p:cNvSpPr>
            <a:spLocks noGrp="1"/>
          </p:cNvSpPr>
          <p:nvPr>
            <p:ph type="body" idx="1"/>
          </p:nvPr>
        </p:nvSpPr>
        <p:spPr/>
        <p:txBody>
          <a:bodyPr/>
          <a:lstStyle/>
          <a:p>
            <a:r>
              <a:rPr lang="en-US" sz="3200" dirty="0"/>
              <a:t>Please select one of the example plots and use </a:t>
            </a:r>
            <a:r>
              <a:rPr lang="en-US" sz="3200" dirty="0" err="1"/>
              <a:t>ggplotly</a:t>
            </a:r>
            <a:r>
              <a:rPr lang="en-US" sz="3200" dirty="0"/>
              <a:t> to make it interactive. If you have time, try to create your own R shiny dashboard!</a:t>
            </a:r>
          </a:p>
          <a:p>
            <a:endParaRPr lang="en-US" dirty="0"/>
          </a:p>
        </p:txBody>
      </p:sp>
    </p:spTree>
    <p:extLst>
      <p:ext uri="{BB962C8B-B14F-4D97-AF65-F5344CB8AC3E}">
        <p14:creationId xmlns:p14="http://schemas.microsoft.com/office/powerpoint/2010/main" val="29303493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5E225-CF24-3C4A-88F0-7CD1549DAD19}"/>
              </a:ext>
            </a:extLst>
          </p:cNvPr>
          <p:cNvSpPr>
            <a:spLocks noGrp="1"/>
          </p:cNvSpPr>
          <p:nvPr>
            <p:ph type="title"/>
          </p:nvPr>
        </p:nvSpPr>
        <p:spPr/>
        <p:txBody>
          <a:bodyPr>
            <a:normAutofit/>
          </a:bodyPr>
          <a:lstStyle/>
          <a:p>
            <a:r>
              <a:rPr lang="en-US" dirty="0"/>
              <a:t>Friends don’t let friends make bad graphs</a:t>
            </a:r>
          </a:p>
        </p:txBody>
      </p:sp>
      <p:sp>
        <p:nvSpPr>
          <p:cNvPr id="3" name="Content Placeholder 2">
            <a:extLst>
              <a:ext uri="{FF2B5EF4-FFF2-40B4-BE49-F238E27FC236}">
                <a16:creationId xmlns:a16="http://schemas.microsoft.com/office/drawing/2014/main" id="{F5226879-E7F3-5077-840C-4155A6436D8E}"/>
              </a:ext>
            </a:extLst>
          </p:cNvPr>
          <p:cNvSpPr>
            <a:spLocks noGrp="1"/>
          </p:cNvSpPr>
          <p:nvPr>
            <p:ph idx="1"/>
          </p:nvPr>
        </p:nvSpPr>
        <p:spPr>
          <a:xfrm>
            <a:off x="2038350" y="1572836"/>
            <a:ext cx="7886700" cy="1859716"/>
          </a:xfrm>
        </p:spPr>
        <p:txBody>
          <a:bodyPr>
            <a:normAutofit/>
          </a:bodyPr>
          <a:lstStyle/>
          <a:p>
            <a:r>
              <a:rPr lang="en-US" sz="2400" dirty="0"/>
              <a:t>Don’t make violin plots for small sample sizes</a:t>
            </a:r>
          </a:p>
          <a:p>
            <a:r>
              <a:rPr lang="en-US" sz="2400" dirty="0"/>
              <a:t>Don’t make heatmap without checking outliers</a:t>
            </a:r>
          </a:p>
          <a:p>
            <a:r>
              <a:rPr lang="en-US" sz="2400" dirty="0"/>
              <a:t>Don’t use red/green and rainbow color scales</a:t>
            </a:r>
          </a:p>
          <a:p>
            <a:r>
              <a:rPr lang="en-US" sz="2400" dirty="0"/>
              <a:t>……</a:t>
            </a:r>
          </a:p>
        </p:txBody>
      </p:sp>
      <p:sp>
        <p:nvSpPr>
          <p:cNvPr id="4" name="TextBox 3">
            <a:extLst>
              <a:ext uri="{FF2B5EF4-FFF2-40B4-BE49-F238E27FC236}">
                <a16:creationId xmlns:a16="http://schemas.microsoft.com/office/drawing/2014/main" id="{1FFD6272-8327-461E-B5AD-BA2C9BBBEE61}"/>
              </a:ext>
            </a:extLst>
          </p:cNvPr>
          <p:cNvSpPr txBox="1"/>
          <p:nvPr/>
        </p:nvSpPr>
        <p:spPr>
          <a:xfrm>
            <a:off x="1866900" y="5721249"/>
            <a:ext cx="4343400" cy="507831"/>
          </a:xfrm>
          <a:prstGeom prst="rect">
            <a:avLst/>
          </a:prstGeom>
          <a:noFill/>
        </p:spPr>
        <p:txBody>
          <a:bodyPr wrap="square" rtlCol="0">
            <a:spAutoFit/>
          </a:bodyPr>
          <a:lstStyle/>
          <a:p>
            <a:r>
              <a:rPr lang="en-US" sz="1350" dirty="0">
                <a:hlinkClick r:id="rId4"/>
              </a:rPr>
              <a:t>https://github.com/cxli233/FriendsDontLetFriends</a:t>
            </a:r>
            <a:endParaRPr lang="en-US" sz="1350" dirty="0"/>
          </a:p>
          <a:p>
            <a:endParaRPr lang="en-US" sz="1350" dirty="0"/>
          </a:p>
        </p:txBody>
      </p:sp>
      <p:pic>
        <p:nvPicPr>
          <p:cNvPr id="11268" name="Picture 4" descr="Beware of Violin Plots for Small Sample Sizes">
            <a:extLst>
              <a:ext uri="{FF2B5EF4-FFF2-40B4-BE49-F238E27FC236}">
                <a16:creationId xmlns:a16="http://schemas.microsoft.com/office/drawing/2014/main" id="{424FCEB2-DF40-63B0-4196-078636355E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343" y="3682907"/>
            <a:ext cx="3581010" cy="1790505"/>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Did you check outliers">
            <a:extLst>
              <a:ext uri="{FF2B5EF4-FFF2-40B4-BE49-F238E27FC236}">
                <a16:creationId xmlns:a16="http://schemas.microsoft.com/office/drawing/2014/main" id="{AE5EF206-CF99-4046-1AF0-EE6EC5AC79CD}"/>
              </a:ext>
            </a:extLst>
          </p:cNvPr>
          <p:cNvSpPr>
            <a:spLocks noChangeAspect="1" noChangeArrowheads="1"/>
          </p:cNvSpPr>
          <p:nvPr/>
        </p:nvSpPr>
        <p:spPr bwMode="auto">
          <a:xfrm>
            <a:off x="5981700" y="331470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pic>
        <p:nvPicPr>
          <p:cNvPr id="10" name="Graphic 9">
            <a:extLst>
              <a:ext uri="{FF2B5EF4-FFF2-40B4-BE49-F238E27FC236}">
                <a16:creationId xmlns:a16="http://schemas.microsoft.com/office/drawing/2014/main" id="{A53DA3FB-0FB3-C69E-E0C2-39B535141EF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22762" y="3622299"/>
            <a:ext cx="3262551" cy="2039094"/>
          </a:xfrm>
          <a:prstGeom prst="rect">
            <a:avLst/>
          </a:prstGeom>
        </p:spPr>
      </p:pic>
      <p:pic>
        <p:nvPicPr>
          <p:cNvPr id="12" name="Graphic 11">
            <a:extLst>
              <a:ext uri="{FF2B5EF4-FFF2-40B4-BE49-F238E27FC236}">
                <a16:creationId xmlns:a16="http://schemas.microsoft.com/office/drawing/2014/main" id="{3359F374-0780-79BA-C81A-7C4F522F9C0C}"/>
              </a:ext>
            </a:extLst>
          </p:cNvPr>
          <p:cNvPicPr>
            <a:picLocks noChangeAspect="1"/>
          </p:cNvPicPr>
          <p:nvPr/>
        </p:nvPicPr>
        <p:blipFill>
          <a:blip r:embed="rId8">
            <a:extLst>
              <a:ext uri="{96DAC541-7B7A-43D3-8B79-37D633B846F1}">
                <asvg:svgBlip xmlns:asvg="http://schemas.microsoft.com/office/drawing/2016/SVG/main" r:embed="rId9"/>
              </a:ext>
            </a:extLst>
          </a:blip>
          <a:srcRect l="12862" r="12424"/>
          <a:stretch/>
        </p:blipFill>
        <p:spPr>
          <a:xfrm>
            <a:off x="7895693" y="2898399"/>
            <a:ext cx="3458107" cy="3239915"/>
          </a:xfrm>
          <a:prstGeom prst="rect">
            <a:avLst/>
          </a:prstGeom>
        </p:spPr>
      </p:pic>
    </p:spTree>
    <p:extLst>
      <p:ext uri="{BB962C8B-B14F-4D97-AF65-F5344CB8AC3E}">
        <p14:creationId xmlns:p14="http://schemas.microsoft.com/office/powerpoint/2010/main" val="3972929771"/>
      </p:ext>
    </p:extLst>
  </p:cSld>
  <p:clrMapOvr>
    <a:masterClrMapping/>
  </p:clrMapOvr>
  <p:extLst>
    <p:ext uri="{6950BFC3-D8DA-4A85-94F7-54DA5524770B}">
      <p188:commentRel xmlns:p188="http://schemas.microsoft.com/office/powerpoint/2018/8/main" r:id="rId3"/>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B466B-0FAB-6707-8CA9-B1D2A747AFE1}"/>
              </a:ext>
            </a:extLst>
          </p:cNvPr>
          <p:cNvSpPr>
            <a:spLocks noGrp="1"/>
          </p:cNvSpPr>
          <p:nvPr>
            <p:ph type="title"/>
          </p:nvPr>
        </p:nvSpPr>
        <p:spPr/>
        <p:txBody>
          <a:bodyPr/>
          <a:lstStyle/>
          <a:p>
            <a:r>
              <a:rPr lang="en-US" dirty="0"/>
              <a:t>Useful resources</a:t>
            </a:r>
          </a:p>
        </p:txBody>
      </p:sp>
      <p:sp>
        <p:nvSpPr>
          <p:cNvPr id="3" name="Content Placeholder 2">
            <a:extLst>
              <a:ext uri="{FF2B5EF4-FFF2-40B4-BE49-F238E27FC236}">
                <a16:creationId xmlns:a16="http://schemas.microsoft.com/office/drawing/2014/main" id="{CFA19B4F-BCCA-D246-6C68-987B66360256}"/>
              </a:ext>
            </a:extLst>
          </p:cNvPr>
          <p:cNvSpPr>
            <a:spLocks noGrp="1"/>
          </p:cNvSpPr>
          <p:nvPr>
            <p:ph idx="1"/>
          </p:nvPr>
        </p:nvSpPr>
        <p:spPr>
          <a:xfrm>
            <a:off x="1151165" y="1514887"/>
            <a:ext cx="4084864" cy="4351338"/>
          </a:xfrm>
        </p:spPr>
        <p:txBody>
          <a:bodyPr>
            <a:noAutofit/>
          </a:bodyPr>
          <a:lstStyle/>
          <a:p>
            <a:r>
              <a:rPr lang="en-US" sz="1800" dirty="0">
                <a:solidFill>
                  <a:srgbClr val="373A3C"/>
                </a:solidFill>
                <a:latin typeface="Calibri" panose="020F0502020204030204" pitchFamily="34" charset="0"/>
                <a:cs typeface="Calibri" panose="020F0502020204030204" pitchFamily="34" charset="0"/>
              </a:rPr>
              <a:t>ggplot2: </a:t>
            </a:r>
          </a:p>
          <a:p>
            <a:pPr lvl="1"/>
            <a:r>
              <a:rPr lang="en-US" sz="1800" dirty="0">
                <a:solidFill>
                  <a:srgbClr val="373A3C"/>
                </a:solidFill>
                <a:latin typeface="Calibri" panose="020F0502020204030204" pitchFamily="34" charset="0"/>
                <a:cs typeface="Calibri" panose="020F0502020204030204" pitchFamily="34" charset="0"/>
              </a:rPr>
              <a:t>Elegant Graphics for Data Analysis (3e) </a:t>
            </a:r>
            <a:r>
              <a:rPr lang="en-US" sz="1800" dirty="0">
                <a:solidFill>
                  <a:srgbClr val="373A3C"/>
                </a:solidFill>
                <a:latin typeface="Calibri" panose="020F0502020204030204" pitchFamily="34" charset="0"/>
                <a:cs typeface="Calibri" panose="020F0502020204030204" pitchFamily="34" charset="0"/>
                <a:hlinkClick r:id="rId4"/>
              </a:rPr>
              <a:t>https://ggplot2-book.org/</a:t>
            </a:r>
            <a:endParaRPr lang="en-US" sz="1800" dirty="0">
              <a:solidFill>
                <a:srgbClr val="373A3C"/>
              </a:solidFill>
              <a:latin typeface="Calibri" panose="020F0502020204030204" pitchFamily="34" charset="0"/>
              <a:cs typeface="Calibri" panose="020F0502020204030204" pitchFamily="34" charset="0"/>
            </a:endParaRPr>
          </a:p>
          <a:p>
            <a:pPr lvl="1"/>
            <a:r>
              <a:rPr lang="en-US" sz="1800" dirty="0">
                <a:solidFill>
                  <a:srgbClr val="373A3C"/>
                </a:solidFill>
                <a:latin typeface="Calibri" panose="020F0502020204030204" pitchFamily="34" charset="0"/>
                <a:cs typeface="Calibri" panose="020F0502020204030204" pitchFamily="34" charset="0"/>
                <a:hlinkClick r:id="rId5"/>
              </a:rPr>
              <a:t>https://ggplot2.tidyverse.org/reference/</a:t>
            </a:r>
            <a:endParaRPr lang="en-US" sz="1800" dirty="0">
              <a:solidFill>
                <a:srgbClr val="373A3C"/>
              </a:solidFill>
              <a:latin typeface="Calibri" panose="020F0502020204030204" pitchFamily="34" charset="0"/>
              <a:cs typeface="Calibri" panose="020F0502020204030204" pitchFamily="34" charset="0"/>
            </a:endParaRPr>
          </a:p>
          <a:p>
            <a:pPr lvl="1"/>
            <a:endParaRPr lang="en-US" sz="1800" dirty="0">
              <a:latin typeface="Calibri" panose="020F0502020204030204" pitchFamily="34" charset="0"/>
              <a:cs typeface="Calibri" panose="020F0502020204030204" pitchFamily="34" charset="0"/>
              <a:hlinkClick r:id="rId6"/>
            </a:endParaRPr>
          </a:p>
          <a:p>
            <a:pPr marL="228600" lvl="1">
              <a:spcBef>
                <a:spcPts val="1000"/>
              </a:spcBef>
            </a:pPr>
            <a:r>
              <a:rPr lang="en-US" sz="1800" dirty="0">
                <a:solidFill>
                  <a:srgbClr val="373A3C"/>
                </a:solidFill>
                <a:latin typeface="Calibri" panose="020F0502020204030204" pitchFamily="34" charset="0"/>
                <a:cs typeface="Calibri" panose="020F0502020204030204" pitchFamily="34" charset="0"/>
              </a:rPr>
              <a:t>More about data visualization in R (including code, very useful!) </a:t>
            </a:r>
          </a:p>
          <a:p>
            <a:pPr marL="685800" lvl="2">
              <a:spcBef>
                <a:spcPts val="1000"/>
              </a:spcBef>
            </a:pPr>
            <a:r>
              <a:rPr lang="en-US" sz="1800" dirty="0">
                <a:solidFill>
                  <a:srgbClr val="373A3C"/>
                </a:solidFill>
                <a:latin typeface="Calibri" panose="020F0502020204030204" pitchFamily="34" charset="0"/>
                <a:cs typeface="Calibri" panose="020F0502020204030204" pitchFamily="34" charset="0"/>
                <a:hlinkClick r:id="rId6"/>
              </a:rPr>
              <a:t>https://r-graph-gallery.com/</a:t>
            </a:r>
            <a:endParaRPr lang="en-US" sz="1800" dirty="0">
              <a:solidFill>
                <a:srgbClr val="373A3C"/>
              </a:solidFill>
              <a:latin typeface="Calibri" panose="020F0502020204030204" pitchFamily="34" charset="0"/>
              <a:cs typeface="Calibri" panose="020F0502020204030204" pitchFamily="34" charset="0"/>
            </a:endParaRPr>
          </a:p>
          <a:p>
            <a:pPr lvl="1"/>
            <a:endParaRPr lang="en-US" sz="1800" dirty="0">
              <a:latin typeface="Calibri" panose="020F0502020204030204" pitchFamily="34" charset="0"/>
              <a:cs typeface="Calibri" panose="020F0502020204030204" pitchFamily="34" charset="0"/>
            </a:endParaRPr>
          </a:p>
          <a:p>
            <a:r>
              <a:rPr lang="en-US" sz="1800" dirty="0">
                <a:latin typeface="Calibri" panose="020F0502020204030204" pitchFamily="34" charset="0"/>
                <a:cs typeface="Calibri" panose="020F0502020204030204" pitchFamily="34" charset="0"/>
              </a:rPr>
              <a:t>Fundamentals of Data Visualization:</a:t>
            </a:r>
          </a:p>
          <a:p>
            <a:pPr lvl="1"/>
            <a:r>
              <a:rPr lang="en-US" sz="1800" dirty="0">
                <a:latin typeface="Calibri" panose="020F0502020204030204" pitchFamily="34" charset="0"/>
                <a:cs typeface="Calibri" panose="020F0502020204030204" pitchFamily="34" charset="0"/>
                <a:hlinkClick r:id="rId7"/>
              </a:rPr>
              <a:t>https://clauswilke.com/dataviz/</a:t>
            </a:r>
            <a:endParaRPr lang="en-US" sz="1800" dirty="0">
              <a:latin typeface="Calibri" panose="020F0502020204030204" pitchFamily="34" charset="0"/>
              <a:cs typeface="Calibri" panose="020F0502020204030204" pitchFamily="34" charset="0"/>
            </a:endParaRPr>
          </a:p>
        </p:txBody>
      </p:sp>
      <p:sp>
        <p:nvSpPr>
          <p:cNvPr id="4" name="Content Placeholder 2">
            <a:extLst>
              <a:ext uri="{FF2B5EF4-FFF2-40B4-BE49-F238E27FC236}">
                <a16:creationId xmlns:a16="http://schemas.microsoft.com/office/drawing/2014/main" id="{BDDA91B0-F96C-8E79-5905-2E88B6935120}"/>
              </a:ext>
            </a:extLst>
          </p:cNvPr>
          <p:cNvSpPr txBox="1">
            <a:spLocks/>
          </p:cNvSpPr>
          <p:nvPr/>
        </p:nvSpPr>
        <p:spPr>
          <a:xfrm>
            <a:off x="5788478" y="1514887"/>
            <a:ext cx="4803321"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lvl="1" indent="-285750">
              <a:spcBef>
                <a:spcPts val="1000"/>
              </a:spcBef>
            </a:pPr>
            <a:r>
              <a:rPr lang="en-US" sz="1800" dirty="0">
                <a:solidFill>
                  <a:srgbClr val="373A3C"/>
                </a:solidFill>
                <a:latin typeface="Calibri" panose="020F0502020204030204" pitchFamily="34" charset="0"/>
                <a:cs typeface="Calibri" panose="020F0502020204030204" pitchFamily="34" charset="0"/>
              </a:rPr>
              <a:t>Friends don’t let friends make bad graphs:</a:t>
            </a:r>
          </a:p>
          <a:p>
            <a:pPr lvl="1"/>
            <a:r>
              <a:rPr lang="en-US" sz="1800" dirty="0">
                <a:latin typeface="Calibri" panose="020F0502020204030204" pitchFamily="34" charset="0"/>
                <a:cs typeface="Calibri" panose="020F0502020204030204" pitchFamily="34" charset="0"/>
                <a:hlinkClick r:id="rId8"/>
              </a:rPr>
              <a:t>https://github.com/cxli233/FriendsDontLetFriends</a:t>
            </a:r>
            <a:endParaRPr lang="en-US" sz="1800" dirty="0">
              <a:latin typeface="Calibri" panose="020F0502020204030204" pitchFamily="34" charset="0"/>
              <a:cs typeface="Calibri" panose="020F0502020204030204" pitchFamily="34" charset="0"/>
            </a:endParaRPr>
          </a:p>
          <a:p>
            <a:pPr marL="0" indent="0">
              <a:buFont typeface="Arial" panose="020B0604020202020204" pitchFamily="34" charset="0"/>
              <a:buNone/>
            </a:pPr>
            <a:endParaRPr lang="en-US" sz="1800" dirty="0">
              <a:solidFill>
                <a:srgbClr val="373A3C"/>
              </a:solidFill>
              <a:latin typeface="Calibri" panose="020F0502020204030204" pitchFamily="34" charset="0"/>
              <a:cs typeface="Calibri" panose="020F0502020204030204" pitchFamily="34" charset="0"/>
            </a:endParaRPr>
          </a:p>
          <a:p>
            <a:r>
              <a:rPr lang="en-US" sz="1800" dirty="0">
                <a:solidFill>
                  <a:srgbClr val="373A3C"/>
                </a:solidFill>
                <a:latin typeface="Calibri" panose="020F0502020204030204" pitchFamily="34" charset="0"/>
                <a:cs typeface="Calibri" panose="020F0502020204030204" pitchFamily="34" charset="0"/>
              </a:rPr>
              <a:t>R shiny:</a:t>
            </a:r>
          </a:p>
          <a:p>
            <a:pPr lvl="1"/>
            <a:r>
              <a:rPr lang="en-US" sz="1800" dirty="0">
                <a:solidFill>
                  <a:srgbClr val="373A3C"/>
                </a:solidFill>
                <a:latin typeface="Calibri" panose="020F0502020204030204" pitchFamily="34" charset="0"/>
                <a:cs typeface="Calibri" panose="020F0502020204030204" pitchFamily="34" charset="0"/>
                <a:hlinkClick r:id="rId9"/>
              </a:rPr>
              <a:t>https://shiny.posit.co/r/gallery/</a:t>
            </a:r>
          </a:p>
          <a:p>
            <a:pPr lvl="1"/>
            <a:r>
              <a:rPr lang="en-US" sz="1800" dirty="0">
                <a:solidFill>
                  <a:srgbClr val="373A3C"/>
                </a:solidFill>
                <a:latin typeface="Calibri" panose="020F0502020204030204" pitchFamily="34" charset="0"/>
                <a:cs typeface="Calibri" panose="020F0502020204030204" pitchFamily="34" charset="0"/>
                <a:hlinkClick r:id="rId10"/>
              </a:rPr>
              <a:t>https://shiny.posit.co/r/getstarted/shiny-basics/lesson1/</a:t>
            </a:r>
            <a:endParaRPr lang="en-US" sz="1800" dirty="0">
              <a:solidFill>
                <a:srgbClr val="373A3C"/>
              </a:solidFill>
              <a:latin typeface="Calibri" panose="020F0502020204030204" pitchFamily="34" charset="0"/>
              <a:cs typeface="Calibri" panose="020F0502020204030204" pitchFamily="34" charset="0"/>
              <a:hlinkClick r:id="rId9"/>
            </a:endParaRPr>
          </a:p>
          <a:p>
            <a:pPr lvl="1"/>
            <a:r>
              <a:rPr lang="en-US" sz="1800" dirty="0">
                <a:solidFill>
                  <a:srgbClr val="373A3C"/>
                </a:solidFill>
                <a:latin typeface="Calibri" panose="020F0502020204030204" pitchFamily="34" charset="0"/>
                <a:cs typeface="Calibri" panose="020F0502020204030204" pitchFamily="34" charset="0"/>
                <a:hlinkClick r:id="rId9"/>
              </a:rPr>
              <a:t>https://bookdown.org/weicheng/shinyTutorial/</a:t>
            </a:r>
            <a:endParaRPr lang="en-US" sz="1800" dirty="0">
              <a:solidFill>
                <a:srgbClr val="373A3C"/>
              </a:solidFill>
              <a:latin typeface="Calibri" panose="020F0502020204030204" pitchFamily="34" charset="0"/>
              <a:cs typeface="Calibri" panose="020F0502020204030204" pitchFamily="34" charset="0"/>
            </a:endParaRPr>
          </a:p>
          <a:p>
            <a:pPr lvl="1"/>
            <a:r>
              <a:rPr lang="en-US" sz="1800" dirty="0">
                <a:solidFill>
                  <a:srgbClr val="373A3C"/>
                </a:solidFill>
                <a:latin typeface="Calibri" panose="020F0502020204030204" pitchFamily="34" charset="0"/>
                <a:cs typeface="Calibri" panose="020F0502020204030204" pitchFamily="34" charset="0"/>
                <a:hlinkClick r:id="rId11"/>
              </a:rPr>
              <a:t>https://www.appsilon.com/post/r-shiny-in-life-sciences-examples</a:t>
            </a:r>
            <a:endParaRPr lang="en-US" sz="1800" dirty="0">
              <a:solidFill>
                <a:srgbClr val="373A3C"/>
              </a:solidFill>
              <a:latin typeface="Calibri" panose="020F0502020204030204" pitchFamily="34" charset="0"/>
              <a:cs typeface="Calibri" panose="020F0502020204030204" pitchFamily="34" charset="0"/>
            </a:endParaRPr>
          </a:p>
          <a:p>
            <a:pPr marL="457200" lvl="1" indent="0">
              <a:buFont typeface="Arial" panose="020B0604020202020204" pitchFamily="34" charset="0"/>
              <a:buNone/>
            </a:pPr>
            <a:endParaRPr lang="en-US" sz="1800" dirty="0">
              <a:solidFill>
                <a:srgbClr val="373A3C"/>
              </a:solidFill>
              <a:latin typeface="Calibri" panose="020F0502020204030204" pitchFamily="34" charset="0"/>
              <a:cs typeface="Calibri" panose="020F0502020204030204" pitchFamily="34" charset="0"/>
            </a:endParaRPr>
          </a:p>
          <a:p>
            <a:endParaRPr lang="en-US" sz="1800" dirty="0">
              <a:solidFill>
                <a:srgbClr val="373A3C"/>
              </a:solidFill>
              <a:latin typeface="Source Sans Pro" panose="020B0503030403020204" pitchFamily="34" charset="0"/>
            </a:endParaRPr>
          </a:p>
        </p:txBody>
      </p:sp>
    </p:spTree>
    <p:extLst>
      <p:ext uri="{BB962C8B-B14F-4D97-AF65-F5344CB8AC3E}">
        <p14:creationId xmlns:p14="http://schemas.microsoft.com/office/powerpoint/2010/main" val="3741046729"/>
      </p:ext>
    </p:extLst>
  </p:cSld>
  <p:clrMapOvr>
    <a:masterClrMapping/>
  </p:clrMapOvr>
  <p:extLst>
    <p:ext uri="{6950BFC3-D8DA-4A85-94F7-54DA5524770B}">
      <p188:commentRel xmlns:p188="http://schemas.microsoft.com/office/powerpoint/2018/8/main" r:id="rId3"/>
    </p:ext>
  </p:extLs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CDE7B-F6E0-3F35-CA16-9CBD538BDDC8}"/>
              </a:ext>
            </a:extLst>
          </p:cNvPr>
          <p:cNvSpPr>
            <a:spLocks noGrp="1"/>
          </p:cNvSpPr>
          <p:nvPr>
            <p:ph type="title"/>
          </p:nvPr>
        </p:nvSpPr>
        <p:spPr/>
        <p:txBody>
          <a:bodyPr/>
          <a:lstStyle/>
          <a:p>
            <a:pPr algn="ctr"/>
            <a:r>
              <a:rPr lang="en-CA" dirty="0">
                <a:latin typeface="Helvetica" pitchFamily="2" charset="0"/>
              </a:rPr>
              <a:t>Thank you for attending!</a:t>
            </a:r>
          </a:p>
        </p:txBody>
      </p:sp>
      <p:sp>
        <p:nvSpPr>
          <p:cNvPr id="10" name="Oval 9">
            <a:extLst>
              <a:ext uri="{FF2B5EF4-FFF2-40B4-BE49-F238E27FC236}">
                <a16:creationId xmlns:a16="http://schemas.microsoft.com/office/drawing/2014/main" id="{41CD90ED-F12C-DA32-1A84-EF0356FB7921}"/>
              </a:ext>
            </a:extLst>
          </p:cNvPr>
          <p:cNvSpPr>
            <a:spLocks noChangeAspect="1"/>
          </p:cNvSpPr>
          <p:nvPr/>
        </p:nvSpPr>
        <p:spPr>
          <a:xfrm>
            <a:off x="2969461" y="1853640"/>
            <a:ext cx="720000" cy="686283"/>
          </a:xfrm>
          <a:prstGeom prst="ellipse">
            <a:avLst/>
          </a:prstGeom>
          <a:solidFill>
            <a:srgbClr val="13A89E">
              <a:alpha val="4941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Helvetica" pitchFamily="2" charset="0"/>
              </a:rPr>
              <a:t>1</a:t>
            </a:r>
          </a:p>
        </p:txBody>
      </p:sp>
      <p:sp>
        <p:nvSpPr>
          <p:cNvPr id="11" name="Oval 10">
            <a:extLst>
              <a:ext uri="{FF2B5EF4-FFF2-40B4-BE49-F238E27FC236}">
                <a16:creationId xmlns:a16="http://schemas.microsoft.com/office/drawing/2014/main" id="{1B79FEFC-04D4-EE23-8047-B09F61F389B0}"/>
              </a:ext>
            </a:extLst>
          </p:cNvPr>
          <p:cNvSpPr>
            <a:spLocks noChangeAspect="1"/>
          </p:cNvSpPr>
          <p:nvPr/>
        </p:nvSpPr>
        <p:spPr>
          <a:xfrm>
            <a:off x="8577443" y="1853640"/>
            <a:ext cx="720000" cy="686283"/>
          </a:xfrm>
          <a:prstGeom prst="ellipse">
            <a:avLst/>
          </a:prstGeom>
          <a:solidFill>
            <a:srgbClr val="13A89E">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Helvetica" pitchFamily="2" charset="0"/>
              </a:rPr>
              <a:t>2</a:t>
            </a:r>
          </a:p>
        </p:txBody>
      </p:sp>
      <p:pic>
        <p:nvPicPr>
          <p:cNvPr id="3" name="Picture 2" descr="A qr code with black squares&#10;&#10;Description automatically generated">
            <a:extLst>
              <a:ext uri="{FF2B5EF4-FFF2-40B4-BE49-F238E27FC236}">
                <a16:creationId xmlns:a16="http://schemas.microsoft.com/office/drawing/2014/main" id="{FB110A80-880C-8C51-A846-E0F0179A4DA0}"/>
              </a:ext>
            </a:extLst>
          </p:cNvPr>
          <p:cNvPicPr>
            <a:picLocks noChangeAspect="1"/>
          </p:cNvPicPr>
          <p:nvPr/>
        </p:nvPicPr>
        <p:blipFill>
          <a:blip r:embed="rId3"/>
          <a:stretch>
            <a:fillRect/>
          </a:stretch>
        </p:blipFill>
        <p:spPr>
          <a:xfrm>
            <a:off x="7835536" y="2539922"/>
            <a:ext cx="2203814" cy="2203814"/>
          </a:xfrm>
          <a:prstGeom prst="rect">
            <a:avLst/>
          </a:prstGeom>
        </p:spPr>
      </p:pic>
      <p:sp>
        <p:nvSpPr>
          <p:cNvPr id="5" name="TextBox 4">
            <a:extLst>
              <a:ext uri="{FF2B5EF4-FFF2-40B4-BE49-F238E27FC236}">
                <a16:creationId xmlns:a16="http://schemas.microsoft.com/office/drawing/2014/main" id="{BD3F9509-0F97-B1BD-E658-8584D7B95636}"/>
              </a:ext>
            </a:extLst>
          </p:cNvPr>
          <p:cNvSpPr txBox="1"/>
          <p:nvPr/>
        </p:nvSpPr>
        <p:spPr>
          <a:xfrm>
            <a:off x="7354020" y="4743737"/>
            <a:ext cx="3166849" cy="646331"/>
          </a:xfrm>
          <a:prstGeom prst="rect">
            <a:avLst/>
          </a:prstGeom>
          <a:noFill/>
        </p:spPr>
        <p:txBody>
          <a:bodyPr wrap="square" lIns="91440" tIns="45720" rIns="91440" bIns="45720" rtlCol="0" anchor="t">
            <a:spAutoFit/>
          </a:bodyPr>
          <a:lstStyle/>
          <a:p>
            <a:pPr algn="ctr"/>
            <a:r>
              <a:rPr lang="en-CA" dirty="0">
                <a:latin typeface="Helvetica" panose="020B0604020202020204" pitchFamily="34" charset="0"/>
                <a:cs typeface="Helvetica" panose="020B0604020202020204" pitchFamily="34" charset="0"/>
              </a:rPr>
              <a:t>Scan the QR code to sign up </a:t>
            </a:r>
          </a:p>
          <a:p>
            <a:pPr algn="ctr"/>
            <a:r>
              <a:rPr lang="en-CA" dirty="0">
                <a:latin typeface="Helvetica" panose="020B0604020202020204" pitchFamily="34" charset="0"/>
                <a:cs typeface="Helvetica" panose="020B0604020202020204" pitchFamily="34" charset="0"/>
              </a:rPr>
              <a:t>for our </a:t>
            </a:r>
            <a:r>
              <a:rPr lang="en-CA" b="1" dirty="0">
                <a:latin typeface="Helvetica" panose="020B0604020202020204" pitchFamily="34" charset="0"/>
                <a:cs typeface="Helvetica" panose="020B0604020202020204" pitchFamily="34" charset="0"/>
              </a:rPr>
              <a:t>mailing list</a:t>
            </a:r>
            <a:endParaRPr lang="en-CA" dirty="0">
              <a:latin typeface="Helvetica" panose="020B0604020202020204" pitchFamily="34" charset="0"/>
              <a:cs typeface="Helvetica" panose="020B0604020202020204" pitchFamily="34" charset="0"/>
            </a:endParaRPr>
          </a:p>
        </p:txBody>
      </p:sp>
      <p:sp>
        <p:nvSpPr>
          <p:cNvPr id="8" name="TextBox 7">
            <a:extLst>
              <a:ext uri="{FF2B5EF4-FFF2-40B4-BE49-F238E27FC236}">
                <a16:creationId xmlns:a16="http://schemas.microsoft.com/office/drawing/2014/main" id="{2CB06DC5-089E-7038-88F1-5052FBE2B487}"/>
              </a:ext>
            </a:extLst>
          </p:cNvPr>
          <p:cNvSpPr txBox="1"/>
          <p:nvPr/>
        </p:nvSpPr>
        <p:spPr>
          <a:xfrm>
            <a:off x="4145154" y="5435865"/>
            <a:ext cx="3901692" cy="369332"/>
          </a:xfrm>
          <a:prstGeom prst="rect">
            <a:avLst/>
          </a:prstGeom>
          <a:noFill/>
        </p:spPr>
        <p:txBody>
          <a:bodyPr wrap="square">
            <a:spAutoFit/>
          </a:bodyPr>
          <a:lstStyle/>
          <a:p>
            <a:r>
              <a:rPr lang="en-CA" dirty="0">
                <a:latin typeface="Helvetica" panose="020B0604020202020204" pitchFamily="34" charset="0"/>
                <a:cs typeface="Helvetica" panose="020B0604020202020204" pitchFamily="34" charset="0"/>
              </a:rPr>
              <a:t>Contact: </a:t>
            </a:r>
            <a:r>
              <a:rPr lang="en-CA" dirty="0">
                <a:latin typeface="Helvetica" panose="020B0604020202020204" pitchFamily="34" charset="0"/>
                <a:cs typeface="Helvetica" panose="020B0604020202020204" pitchFamily="34" charset="0"/>
                <a:hlinkClick r:id="rId4"/>
              </a:rPr>
              <a:t>workshop-micm@mcgill.ca</a:t>
            </a:r>
            <a:r>
              <a:rPr lang="en-CA" dirty="0">
                <a:latin typeface="Helvetica" panose="020B0604020202020204" pitchFamily="34" charset="0"/>
                <a:cs typeface="Helvetica" panose="020B0604020202020204" pitchFamily="34" charset="0"/>
              </a:rPr>
              <a:t> </a:t>
            </a:r>
          </a:p>
        </p:txBody>
      </p:sp>
      <p:sp>
        <p:nvSpPr>
          <p:cNvPr id="9" name="TextBox 8">
            <a:extLst>
              <a:ext uri="{FF2B5EF4-FFF2-40B4-BE49-F238E27FC236}">
                <a16:creationId xmlns:a16="http://schemas.microsoft.com/office/drawing/2014/main" id="{6F6914B3-E0F6-0831-25A8-713A1F6FBB71}"/>
              </a:ext>
            </a:extLst>
          </p:cNvPr>
          <p:cNvSpPr txBox="1"/>
          <p:nvPr/>
        </p:nvSpPr>
        <p:spPr>
          <a:xfrm>
            <a:off x="2090216" y="4737714"/>
            <a:ext cx="2478491" cy="646331"/>
          </a:xfrm>
          <a:prstGeom prst="rect">
            <a:avLst/>
          </a:prstGeom>
          <a:noFill/>
        </p:spPr>
        <p:txBody>
          <a:bodyPr wrap="square" lIns="91440" tIns="45720" rIns="91440" bIns="45720" rtlCol="0" anchor="t">
            <a:spAutoFit/>
          </a:bodyPr>
          <a:lstStyle/>
          <a:p>
            <a:pPr algn="ctr"/>
            <a:r>
              <a:rPr lang="en-CA" dirty="0">
                <a:latin typeface="Helvetica" panose="020B0604020202020204" pitchFamily="34" charset="0"/>
                <a:cs typeface="Helvetica" panose="020B0604020202020204" pitchFamily="34" charset="0"/>
              </a:rPr>
              <a:t>Leave us questions </a:t>
            </a:r>
          </a:p>
          <a:p>
            <a:pPr algn="ctr"/>
            <a:r>
              <a:rPr lang="en-CA" dirty="0">
                <a:latin typeface="Helvetica" panose="020B0604020202020204" pitchFamily="34" charset="0"/>
                <a:cs typeface="Helvetica" panose="020B0604020202020204" pitchFamily="34" charset="0"/>
              </a:rPr>
              <a:t>in the </a:t>
            </a:r>
            <a:r>
              <a:rPr lang="en-CA" dirty="0" err="1">
                <a:latin typeface="Helvetica" panose="020B0604020202020204" pitchFamily="34" charset="0"/>
                <a:cs typeface="Helvetica" panose="020B0604020202020204" pitchFamily="34" charset="0"/>
              </a:rPr>
              <a:t>InStats</a:t>
            </a:r>
            <a:r>
              <a:rPr lang="en-CA" dirty="0">
                <a:latin typeface="Helvetica" panose="020B0604020202020204" pitchFamily="34" charset="0"/>
                <a:cs typeface="Helvetica" panose="020B0604020202020204" pitchFamily="34" charset="0"/>
              </a:rPr>
              <a:t> forum</a:t>
            </a:r>
          </a:p>
        </p:txBody>
      </p:sp>
    </p:spTree>
    <p:extLst>
      <p:ext uri="{BB962C8B-B14F-4D97-AF65-F5344CB8AC3E}">
        <p14:creationId xmlns:p14="http://schemas.microsoft.com/office/powerpoint/2010/main" val="254268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30F0B-3D18-9732-3108-323F8DEEBA14}"/>
              </a:ext>
            </a:extLst>
          </p:cNvPr>
          <p:cNvSpPr>
            <a:spLocks noGrp="1"/>
          </p:cNvSpPr>
          <p:nvPr>
            <p:ph type="title"/>
          </p:nvPr>
        </p:nvSpPr>
        <p:spPr>
          <a:xfrm>
            <a:off x="2152650" y="1131095"/>
            <a:ext cx="7886700" cy="4485193"/>
          </a:xfrm>
        </p:spPr>
        <p:txBody>
          <a:bodyPr>
            <a:normAutofit/>
          </a:bodyPr>
          <a:lstStyle/>
          <a:p>
            <a:pPr algn="ctr"/>
            <a:r>
              <a:rPr lang="en-AU" sz="6600" dirty="0">
                <a:solidFill>
                  <a:schemeClr val="accent1"/>
                </a:solidFill>
                <a:latin typeface="Montserrat SemiBold" panose="00000700000000000000" pitchFamily="50" charset="0"/>
              </a:rPr>
              <a:t>STOP</a:t>
            </a:r>
            <a:br>
              <a:rPr lang="en-AU" sz="6600" dirty="0">
                <a:solidFill>
                  <a:srgbClr val="FF0000"/>
                </a:solidFill>
                <a:latin typeface="Montserrat SemiBold" panose="00000700000000000000" pitchFamily="50" charset="0"/>
              </a:rPr>
            </a:br>
            <a:endParaRPr lang="en-AU" sz="6600" dirty="0">
              <a:solidFill>
                <a:srgbClr val="FF0000"/>
              </a:solidFill>
              <a:latin typeface="Montserrat SemiBold" panose="00000700000000000000" pitchFamily="50" charset="0"/>
            </a:endParaRPr>
          </a:p>
        </p:txBody>
      </p:sp>
      <p:pic>
        <p:nvPicPr>
          <p:cNvPr id="4" name="Picture 6">
            <a:extLst>
              <a:ext uri="{FF2B5EF4-FFF2-40B4-BE49-F238E27FC236}">
                <a16:creationId xmlns:a16="http://schemas.microsoft.com/office/drawing/2014/main" id="{7FEE8E2A-5B9F-81B9-64F6-37E3C6E53F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 y="54880"/>
            <a:ext cx="2762250" cy="971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5510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43875-FAF6-1BDB-8FF8-482D6705C955}"/>
              </a:ext>
            </a:extLst>
          </p:cNvPr>
          <p:cNvSpPr>
            <a:spLocks noGrp="1"/>
          </p:cNvSpPr>
          <p:nvPr>
            <p:ph type="title"/>
          </p:nvPr>
        </p:nvSpPr>
        <p:spPr/>
        <p:txBody>
          <a:bodyPr/>
          <a:lstStyle/>
          <a:p>
            <a:r>
              <a:rPr lang="en-US" sz="4400" dirty="0">
                <a:latin typeface="Helvetica"/>
              </a:rPr>
              <a:t>Outline</a:t>
            </a:r>
          </a:p>
        </p:txBody>
      </p:sp>
      <p:sp>
        <p:nvSpPr>
          <p:cNvPr id="3" name="Content Placeholder 2">
            <a:extLst>
              <a:ext uri="{FF2B5EF4-FFF2-40B4-BE49-F238E27FC236}">
                <a16:creationId xmlns:a16="http://schemas.microsoft.com/office/drawing/2014/main" id="{7BEF86FE-851B-BAE3-81AA-A020CBCBE3A6}"/>
              </a:ext>
            </a:extLst>
          </p:cNvPr>
          <p:cNvSpPr>
            <a:spLocks noGrp="1"/>
          </p:cNvSpPr>
          <p:nvPr>
            <p:ph idx="1"/>
          </p:nvPr>
        </p:nvSpPr>
        <p:spPr>
          <a:xfrm>
            <a:off x="1943619" y="1479667"/>
            <a:ext cx="8304761" cy="4754879"/>
          </a:xfrm>
        </p:spPr>
        <p:txBody>
          <a:bodyPr vert="horz" lIns="91440" tIns="45720" rIns="91440" bIns="45720" rtlCol="0">
            <a:normAutofit lnSpcReduction="10000"/>
          </a:bodyPr>
          <a:lstStyle/>
          <a:p>
            <a:pPr>
              <a:spcAft>
                <a:spcPts val="750"/>
              </a:spcAft>
            </a:pPr>
            <a:r>
              <a:rPr lang="en-US" sz="2400" b="1" dirty="0">
                <a:ea typeface="SimSun" panose="02010600030101010101" pitchFamily="2" charset="-122"/>
              </a:rPr>
              <a:t>Brief Review of Basic Visualization in R</a:t>
            </a:r>
          </a:p>
          <a:p>
            <a:pPr lvl="1">
              <a:spcAft>
                <a:spcPts val="750"/>
              </a:spcAft>
            </a:pPr>
            <a:r>
              <a:rPr lang="en-US" sz="2000" dirty="0">
                <a:ea typeface="SimSun" panose="02010600030101010101" pitchFamily="2" charset="-122"/>
              </a:rPr>
              <a:t>Why use </a:t>
            </a:r>
            <a:r>
              <a:rPr lang="en-US" sz="2000" dirty="0" err="1">
                <a:ea typeface="SimSun" panose="02010600030101010101" pitchFamily="2" charset="-122"/>
              </a:rPr>
              <a:t>ggplot</a:t>
            </a:r>
            <a:r>
              <a:rPr lang="en-US" sz="2000" dirty="0">
                <a:ea typeface="SimSun" panose="02010600030101010101" pitchFamily="2" charset="-122"/>
              </a:rPr>
              <a:t> 2</a:t>
            </a:r>
          </a:p>
          <a:p>
            <a:pPr lvl="1">
              <a:spcAft>
                <a:spcPts val="750"/>
              </a:spcAft>
            </a:pPr>
            <a:r>
              <a:rPr lang="en-US" sz="2000" dirty="0">
                <a:ea typeface="SimSun" panose="02010600030101010101" pitchFamily="2" charset="-122"/>
              </a:rPr>
              <a:t>Structure of a ggplot2 command</a:t>
            </a:r>
          </a:p>
          <a:p>
            <a:pPr>
              <a:spcAft>
                <a:spcPts val="750"/>
              </a:spcAft>
            </a:pPr>
            <a:r>
              <a:rPr lang="en-US" sz="2400" b="1" dirty="0">
                <a:ea typeface="SimSun" panose="02010600030101010101" pitchFamily="2" charset="-122"/>
              </a:rPr>
              <a:t>Advanced Customization and Data Transformation</a:t>
            </a:r>
            <a:r>
              <a:rPr lang="en-US" sz="2400" b="1" dirty="0"/>
              <a:t> </a:t>
            </a:r>
          </a:p>
          <a:p>
            <a:pPr lvl="1">
              <a:spcAft>
                <a:spcPts val="750"/>
              </a:spcAft>
            </a:pPr>
            <a:r>
              <a:rPr lang="en-US" sz="2000" dirty="0"/>
              <a:t>Data transformations and faceting</a:t>
            </a:r>
          </a:p>
          <a:p>
            <a:pPr lvl="1">
              <a:spcAft>
                <a:spcPts val="750"/>
              </a:spcAft>
            </a:pPr>
            <a:r>
              <a:rPr lang="en-US" sz="2000" dirty="0"/>
              <a:t>Customizing ggplot2 plots</a:t>
            </a:r>
          </a:p>
          <a:p>
            <a:pPr lvl="1">
              <a:spcAft>
                <a:spcPts val="750"/>
              </a:spcAft>
            </a:pPr>
            <a:r>
              <a:rPr lang="en-US" sz="2000" dirty="0"/>
              <a:t>Exercise 1</a:t>
            </a:r>
          </a:p>
          <a:p>
            <a:pPr>
              <a:spcAft>
                <a:spcPts val="750"/>
              </a:spcAft>
            </a:pPr>
            <a:r>
              <a:rPr lang="en-US" sz="2400" b="1" dirty="0">
                <a:ea typeface="SimSun" panose="02010600030101010101" pitchFamily="2" charset="-122"/>
              </a:rPr>
              <a:t>Advanced Visualization Techniques </a:t>
            </a:r>
          </a:p>
          <a:p>
            <a:pPr lvl="1">
              <a:spcAft>
                <a:spcPts val="750"/>
              </a:spcAft>
            </a:pPr>
            <a:r>
              <a:rPr lang="en-US" sz="2000" dirty="0"/>
              <a:t>Specialized plots</a:t>
            </a:r>
          </a:p>
          <a:p>
            <a:pPr lvl="1">
              <a:spcAft>
                <a:spcPts val="750"/>
              </a:spcAft>
            </a:pPr>
            <a:r>
              <a:rPr lang="en-US" sz="2000" dirty="0"/>
              <a:t>Introduction to interactive and dynamic visualizations</a:t>
            </a:r>
          </a:p>
          <a:p>
            <a:pPr lvl="1">
              <a:spcAft>
                <a:spcPts val="750"/>
              </a:spcAft>
            </a:pPr>
            <a:r>
              <a:rPr lang="en-US" sz="2000" dirty="0"/>
              <a:t>Exercise 2</a:t>
            </a:r>
          </a:p>
        </p:txBody>
      </p:sp>
    </p:spTree>
    <p:extLst>
      <p:ext uri="{BB962C8B-B14F-4D97-AF65-F5344CB8AC3E}">
        <p14:creationId xmlns:p14="http://schemas.microsoft.com/office/powerpoint/2010/main" val="2911514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7E345-9220-09D2-F51B-D472B65AE755}"/>
              </a:ext>
            </a:extLst>
          </p:cNvPr>
          <p:cNvSpPr>
            <a:spLocks noGrp="1"/>
          </p:cNvSpPr>
          <p:nvPr>
            <p:ph type="title"/>
          </p:nvPr>
        </p:nvSpPr>
        <p:spPr/>
        <p:txBody>
          <a:bodyPr>
            <a:normAutofit/>
          </a:bodyPr>
          <a:lstStyle/>
          <a:p>
            <a:r>
              <a:rPr lang="en-US" sz="3600" dirty="0"/>
              <a:t>Why Use ggplot2 Over Base R for Data Visualization?</a:t>
            </a:r>
          </a:p>
        </p:txBody>
      </p:sp>
      <p:graphicFrame>
        <p:nvGraphicFramePr>
          <p:cNvPr id="4" name="Content Placeholder 3">
            <a:extLst>
              <a:ext uri="{FF2B5EF4-FFF2-40B4-BE49-F238E27FC236}">
                <a16:creationId xmlns:a16="http://schemas.microsoft.com/office/drawing/2014/main" id="{25D35575-B176-9945-2DA6-DE5C2C3D9FF2}"/>
              </a:ext>
            </a:extLst>
          </p:cNvPr>
          <p:cNvGraphicFramePr>
            <a:graphicFrameLocks noGrp="1"/>
          </p:cNvGraphicFramePr>
          <p:nvPr>
            <p:ph idx="1"/>
            <p:extLst>
              <p:ext uri="{D42A27DB-BD31-4B8C-83A1-F6EECF244321}">
                <p14:modId xmlns:p14="http://schemas.microsoft.com/office/powerpoint/2010/main" val="2015739230"/>
              </p:ext>
            </p:extLst>
          </p:nvPr>
        </p:nvGraphicFramePr>
        <p:xfrm>
          <a:off x="936171" y="1569391"/>
          <a:ext cx="9775371" cy="4240530"/>
        </p:xfrm>
        <a:graphic>
          <a:graphicData uri="http://schemas.openxmlformats.org/drawingml/2006/table">
            <a:tbl>
              <a:tblPr firstRow="1" bandRow="1">
                <a:tableStyleId>{00A15C55-8517-42AA-B614-E9B94910E393}</a:tableStyleId>
              </a:tblPr>
              <a:tblGrid>
                <a:gridCol w="2536629">
                  <a:extLst>
                    <a:ext uri="{9D8B030D-6E8A-4147-A177-3AD203B41FA5}">
                      <a16:colId xmlns:a16="http://schemas.microsoft.com/office/drawing/2014/main" val="4010006632"/>
                    </a:ext>
                  </a:extLst>
                </a:gridCol>
                <a:gridCol w="3728962">
                  <a:extLst>
                    <a:ext uri="{9D8B030D-6E8A-4147-A177-3AD203B41FA5}">
                      <a16:colId xmlns:a16="http://schemas.microsoft.com/office/drawing/2014/main" val="3226411165"/>
                    </a:ext>
                  </a:extLst>
                </a:gridCol>
                <a:gridCol w="3509780">
                  <a:extLst>
                    <a:ext uri="{9D8B030D-6E8A-4147-A177-3AD203B41FA5}">
                      <a16:colId xmlns:a16="http://schemas.microsoft.com/office/drawing/2014/main" val="2811167252"/>
                    </a:ext>
                  </a:extLst>
                </a:gridCol>
              </a:tblGrid>
              <a:tr h="285750">
                <a:tc>
                  <a:txBody>
                    <a:bodyPr/>
                    <a:lstStyle/>
                    <a:p>
                      <a:r>
                        <a:rPr lang="en-US" sz="1400" b="0" i="0" dirty="0">
                          <a:latin typeface="Calibri" panose="020F0502020204030204" pitchFamily="34" charset="0"/>
                          <a:cs typeface="Calibri" panose="020F0502020204030204" pitchFamily="34" charset="0"/>
                        </a:rPr>
                        <a:t>Feature</a:t>
                      </a:r>
                    </a:p>
                  </a:txBody>
                  <a:tcPr marL="68580" marR="68580" marT="34290" marB="34290"/>
                </a:tc>
                <a:tc>
                  <a:txBody>
                    <a:bodyPr/>
                    <a:lstStyle/>
                    <a:p>
                      <a:r>
                        <a:rPr lang="en-US" sz="1400" b="0" i="0" dirty="0">
                          <a:latin typeface="Calibri" panose="020F0502020204030204" pitchFamily="34" charset="0"/>
                          <a:cs typeface="Calibri" panose="020F0502020204030204" pitchFamily="34" charset="0"/>
                        </a:rPr>
                        <a:t>ggplot2</a:t>
                      </a:r>
                    </a:p>
                  </a:txBody>
                  <a:tcPr marL="68580" marR="68580" marT="34290" marB="34290"/>
                </a:tc>
                <a:tc>
                  <a:txBody>
                    <a:bodyPr/>
                    <a:lstStyle/>
                    <a:p>
                      <a:r>
                        <a:rPr lang="en-US" sz="1400" b="0" i="0" dirty="0">
                          <a:latin typeface="Calibri" panose="020F0502020204030204" pitchFamily="34" charset="0"/>
                          <a:cs typeface="Calibri" panose="020F0502020204030204" pitchFamily="34" charset="0"/>
                        </a:rPr>
                        <a:t>Base R</a:t>
                      </a:r>
                    </a:p>
                  </a:txBody>
                  <a:tcPr marL="68580" marR="68580" marT="34290" marB="34290"/>
                </a:tc>
                <a:extLst>
                  <a:ext uri="{0D108BD9-81ED-4DB2-BD59-A6C34878D82A}">
                    <a16:rowId xmlns:a16="http://schemas.microsoft.com/office/drawing/2014/main" val="3511381146"/>
                  </a:ext>
                </a:extLst>
              </a:tr>
              <a:tr h="720090">
                <a:tc>
                  <a:txBody>
                    <a:bodyPr/>
                    <a:lstStyle/>
                    <a:p>
                      <a:r>
                        <a:rPr lang="en-US" sz="1400" b="0" i="0" dirty="0">
                          <a:latin typeface="Calibri" panose="020F0502020204030204" pitchFamily="34" charset="0"/>
                          <a:cs typeface="Calibri" panose="020F0502020204030204" pitchFamily="34" charset="0"/>
                        </a:rPr>
                        <a:t>Design Framework</a:t>
                      </a:r>
                    </a:p>
                  </a:txBody>
                  <a:tcPr marL="68580" marR="68580" marT="34290" marB="34290"/>
                </a:tc>
                <a:tc>
                  <a:txBody>
                    <a:bodyPr/>
                    <a:lstStyle/>
                    <a:p>
                      <a:r>
                        <a:rPr lang="en-US" sz="1400" b="0" i="0" dirty="0">
                          <a:latin typeface="Calibri" panose="020F0502020204030204" pitchFamily="34" charset="0"/>
                          <a:cs typeface="Calibri" panose="020F0502020204030204" pitchFamily="34" charset="0"/>
                        </a:rPr>
                        <a:t>Based on Grammar of Graphics, enabling </a:t>
                      </a:r>
                      <a:r>
                        <a:rPr lang="en-US" sz="1400" b="1" i="0" dirty="0">
                          <a:latin typeface="Calibri" panose="020F0502020204030204" pitchFamily="34" charset="0"/>
                          <a:cs typeface="Calibri" panose="020F0502020204030204" pitchFamily="34" charset="0"/>
                        </a:rPr>
                        <a:t>layered</a:t>
                      </a:r>
                      <a:r>
                        <a:rPr lang="en-US" sz="1400" b="0" i="0" dirty="0">
                          <a:latin typeface="Calibri" panose="020F0502020204030204" pitchFamily="34" charset="0"/>
                          <a:cs typeface="Calibri" panose="020F0502020204030204" pitchFamily="34" charset="0"/>
                        </a:rPr>
                        <a:t> construction</a:t>
                      </a:r>
                    </a:p>
                  </a:txBody>
                  <a:tcPr marL="68580" marR="68580" marT="34290" marB="34290"/>
                </a:tc>
                <a:tc>
                  <a:txBody>
                    <a:bodyPr/>
                    <a:lstStyle/>
                    <a:p>
                      <a:r>
                        <a:rPr lang="en-US" sz="1400" b="0" i="0" dirty="0">
                          <a:latin typeface="Calibri" panose="020F0502020204030204" pitchFamily="34" charset="0"/>
                          <a:cs typeface="Calibri" panose="020F0502020204030204" pitchFamily="34" charset="0"/>
                        </a:rPr>
                        <a:t>Procedural approach, </a:t>
                      </a:r>
                      <a:r>
                        <a:rPr lang="en-US" sz="1400" b="1" i="0" dirty="0">
                          <a:latin typeface="Calibri" panose="020F0502020204030204" pitchFamily="34" charset="0"/>
                          <a:cs typeface="Calibri" panose="020F0502020204030204" pitchFamily="34" charset="0"/>
                        </a:rPr>
                        <a:t>harder</a:t>
                      </a:r>
                      <a:r>
                        <a:rPr lang="en-US" sz="1400" b="0" i="0" dirty="0">
                          <a:latin typeface="Calibri" panose="020F0502020204030204" pitchFamily="34" charset="0"/>
                          <a:cs typeface="Calibri" panose="020F0502020204030204" pitchFamily="34" charset="0"/>
                        </a:rPr>
                        <a:t> to modify and extend</a:t>
                      </a:r>
                    </a:p>
                  </a:txBody>
                  <a:tcPr marL="68580" marR="68580" marT="34290" marB="34290"/>
                </a:tc>
                <a:extLst>
                  <a:ext uri="{0D108BD9-81ED-4DB2-BD59-A6C34878D82A}">
                    <a16:rowId xmlns:a16="http://schemas.microsoft.com/office/drawing/2014/main" val="694243848"/>
                  </a:ext>
                </a:extLst>
              </a:tr>
              <a:tr h="720090">
                <a:tc>
                  <a:txBody>
                    <a:bodyPr/>
                    <a:lstStyle/>
                    <a:p>
                      <a:r>
                        <a:rPr lang="en-US" sz="1400" b="0" i="0" dirty="0">
                          <a:latin typeface="Calibri" panose="020F0502020204030204" pitchFamily="34" charset="0"/>
                          <a:cs typeface="Calibri" panose="020F0502020204030204" pitchFamily="34" charset="0"/>
                        </a:rPr>
                        <a:t>Customization</a:t>
                      </a:r>
                    </a:p>
                  </a:txBody>
                  <a:tcPr marL="68580" marR="68580" marT="34290" marB="34290"/>
                </a:tc>
                <a:tc>
                  <a:txBody>
                    <a:bodyPr/>
                    <a:lstStyle/>
                    <a:p>
                      <a:r>
                        <a:rPr lang="en-US" sz="1400" b="0" i="0" dirty="0">
                          <a:latin typeface="Calibri" panose="020F0502020204030204" pitchFamily="34" charset="0"/>
                          <a:cs typeface="Calibri" panose="020F0502020204030204" pitchFamily="34" charset="0"/>
                        </a:rPr>
                        <a:t>Themes and formatting (theme_*) for professional aesthetics</a:t>
                      </a:r>
                    </a:p>
                  </a:txBody>
                  <a:tcPr marL="68580" marR="68580" marT="34290" marB="34290"/>
                </a:tc>
                <a:tc>
                  <a:txBody>
                    <a:bodyPr/>
                    <a:lstStyle/>
                    <a:p>
                      <a:r>
                        <a:rPr lang="en-US" sz="1400" b="0" i="0" dirty="0">
                          <a:latin typeface="Calibri" panose="020F0502020204030204" pitchFamily="34" charset="0"/>
                          <a:cs typeface="Calibri" panose="020F0502020204030204" pitchFamily="34" charset="0"/>
                        </a:rPr>
                        <a:t>Requires </a:t>
                      </a:r>
                      <a:r>
                        <a:rPr lang="en-US" sz="1400" b="1" i="0" dirty="0">
                          <a:latin typeface="Calibri" panose="020F0502020204030204" pitchFamily="34" charset="0"/>
                          <a:cs typeface="Calibri" panose="020F0502020204030204" pitchFamily="34" charset="0"/>
                        </a:rPr>
                        <a:t>manual</a:t>
                      </a:r>
                      <a:r>
                        <a:rPr lang="en-US" sz="1400" b="0" i="0" dirty="0">
                          <a:latin typeface="Calibri" panose="020F0502020204030204" pitchFamily="34" charset="0"/>
                          <a:cs typeface="Calibri" panose="020F0502020204030204" pitchFamily="34" charset="0"/>
                        </a:rPr>
                        <a:t> adjustments using par() or axis()</a:t>
                      </a:r>
                    </a:p>
                  </a:txBody>
                  <a:tcPr marL="68580" marR="68580" marT="34290" marB="34290"/>
                </a:tc>
                <a:extLst>
                  <a:ext uri="{0D108BD9-81ED-4DB2-BD59-A6C34878D82A}">
                    <a16:rowId xmlns:a16="http://schemas.microsoft.com/office/drawing/2014/main" val="2513591382"/>
                  </a:ext>
                </a:extLst>
              </a:tr>
              <a:tr h="502920">
                <a:tc>
                  <a:txBody>
                    <a:bodyPr/>
                    <a:lstStyle/>
                    <a:p>
                      <a:r>
                        <a:rPr lang="en-US" sz="1400" b="0" i="0" dirty="0">
                          <a:latin typeface="Calibri" panose="020F0502020204030204" pitchFamily="34" charset="0"/>
                          <a:cs typeface="Calibri" panose="020F0502020204030204" pitchFamily="34" charset="0"/>
                        </a:rPr>
                        <a:t>Faceting</a:t>
                      </a:r>
                    </a:p>
                  </a:txBody>
                  <a:tcPr marL="68580" marR="68580" marT="34290" marB="34290"/>
                </a:tc>
                <a:tc>
                  <a:txBody>
                    <a:bodyPr/>
                    <a:lstStyle/>
                    <a:p>
                      <a:r>
                        <a:rPr lang="en-US" sz="1400" b="1" i="0" dirty="0">
                          <a:latin typeface="Calibri" panose="020F0502020204030204" pitchFamily="34" charset="0"/>
                          <a:cs typeface="Calibri" panose="020F0502020204030204" pitchFamily="34" charset="0"/>
                        </a:rPr>
                        <a:t>Built-in</a:t>
                      </a:r>
                      <a:r>
                        <a:rPr lang="en-US" sz="1400" b="0" i="0" dirty="0">
                          <a:latin typeface="Calibri" panose="020F0502020204030204" pitchFamily="34" charset="0"/>
                          <a:cs typeface="Calibri" panose="020F0502020204030204" pitchFamily="34" charset="0"/>
                        </a:rPr>
                        <a:t> with </a:t>
                      </a:r>
                      <a:r>
                        <a:rPr lang="en-US" sz="1400" b="0" i="0" dirty="0" err="1">
                          <a:latin typeface="Calibri" panose="020F0502020204030204" pitchFamily="34" charset="0"/>
                          <a:cs typeface="Calibri" panose="020F0502020204030204" pitchFamily="34" charset="0"/>
                        </a:rPr>
                        <a:t>facet_wrap</a:t>
                      </a:r>
                      <a:r>
                        <a:rPr lang="en-US" sz="1400" b="0" i="0" dirty="0">
                          <a:latin typeface="Calibri" panose="020F0502020204030204" pitchFamily="34" charset="0"/>
                          <a:cs typeface="Calibri" panose="020F0502020204030204" pitchFamily="34" charset="0"/>
                        </a:rPr>
                        <a:t>() and </a:t>
                      </a:r>
                      <a:r>
                        <a:rPr lang="en-US" sz="1400" b="0" i="0" dirty="0" err="1">
                          <a:latin typeface="Calibri" panose="020F0502020204030204" pitchFamily="34" charset="0"/>
                          <a:cs typeface="Calibri" panose="020F0502020204030204" pitchFamily="34" charset="0"/>
                        </a:rPr>
                        <a:t>facet_grid</a:t>
                      </a:r>
                      <a:r>
                        <a:rPr lang="en-US" sz="1400" b="0" i="0" dirty="0">
                          <a:latin typeface="Calibri" panose="020F0502020204030204" pitchFamily="34" charset="0"/>
                          <a:cs typeface="Calibri" panose="020F0502020204030204" pitchFamily="34" charset="0"/>
                        </a:rPr>
                        <a:t>()</a:t>
                      </a:r>
                    </a:p>
                  </a:txBody>
                  <a:tcPr marL="68580" marR="68580" marT="34290" marB="34290"/>
                </a:tc>
                <a:tc>
                  <a:txBody>
                    <a:bodyPr/>
                    <a:lstStyle/>
                    <a:p>
                      <a:r>
                        <a:rPr lang="en-US" sz="1400" b="0" i="0" dirty="0">
                          <a:latin typeface="Calibri" panose="020F0502020204030204" pitchFamily="34" charset="0"/>
                          <a:cs typeface="Calibri" panose="020F0502020204030204" pitchFamily="34" charset="0"/>
                        </a:rPr>
                        <a:t>Requires </a:t>
                      </a:r>
                      <a:r>
                        <a:rPr lang="en-US" sz="1400" b="1" i="0" dirty="0">
                          <a:latin typeface="Calibri" panose="020F0502020204030204" pitchFamily="34" charset="0"/>
                          <a:cs typeface="Calibri" panose="020F0502020204030204" pitchFamily="34" charset="0"/>
                        </a:rPr>
                        <a:t>manual</a:t>
                      </a:r>
                      <a:r>
                        <a:rPr lang="en-US" sz="1400" b="0" i="0" dirty="0">
                          <a:latin typeface="Calibri" panose="020F0502020204030204" pitchFamily="34" charset="0"/>
                          <a:cs typeface="Calibri" panose="020F0502020204030204" pitchFamily="34" charset="0"/>
                        </a:rPr>
                        <a:t> layout setup</a:t>
                      </a:r>
                    </a:p>
                  </a:txBody>
                  <a:tcPr marL="68580" marR="68580" marT="34290" marB="34290"/>
                </a:tc>
                <a:extLst>
                  <a:ext uri="{0D108BD9-81ED-4DB2-BD59-A6C34878D82A}">
                    <a16:rowId xmlns:a16="http://schemas.microsoft.com/office/drawing/2014/main" val="538135227"/>
                  </a:ext>
                </a:extLst>
              </a:tr>
              <a:tr h="502920">
                <a:tc>
                  <a:txBody>
                    <a:bodyPr/>
                    <a:lstStyle/>
                    <a:p>
                      <a:r>
                        <a:rPr lang="en-US" sz="1400" b="0" i="0" dirty="0">
                          <a:latin typeface="Calibri" panose="020F0502020204030204" pitchFamily="34" charset="0"/>
                          <a:cs typeface="Calibri" panose="020F0502020204030204" pitchFamily="34" charset="0"/>
                        </a:rPr>
                        <a:t>Syntax</a:t>
                      </a:r>
                    </a:p>
                  </a:txBody>
                  <a:tcPr marL="68580" marR="68580" marT="34290" marB="34290"/>
                </a:tc>
                <a:tc>
                  <a:txBody>
                    <a:bodyPr/>
                    <a:lstStyle/>
                    <a:p>
                      <a:r>
                        <a:rPr lang="en-US" sz="1400" b="0" i="0" dirty="0">
                          <a:latin typeface="Calibri" panose="020F0502020204030204" pitchFamily="34" charset="0"/>
                          <a:cs typeface="Calibri" panose="020F0502020204030204" pitchFamily="34" charset="0"/>
                        </a:rPr>
                        <a:t>Consistent and modular, </a:t>
                      </a:r>
                      <a:r>
                        <a:rPr lang="en-US" sz="1400" b="1" i="0" dirty="0">
                          <a:latin typeface="Calibri" panose="020F0502020204030204" pitchFamily="34" charset="0"/>
                          <a:cs typeface="Calibri" panose="020F0502020204030204" pitchFamily="34" charset="0"/>
                        </a:rPr>
                        <a:t>easy</a:t>
                      </a:r>
                      <a:r>
                        <a:rPr lang="en-US" sz="1400" b="0" i="0" dirty="0">
                          <a:latin typeface="Calibri" panose="020F0502020204030204" pitchFamily="34" charset="0"/>
                          <a:cs typeface="Calibri" panose="020F0502020204030204" pitchFamily="34" charset="0"/>
                        </a:rPr>
                        <a:t> to learn and maintain</a:t>
                      </a:r>
                    </a:p>
                  </a:txBody>
                  <a:tcPr marL="68580" marR="68580" marT="34290" marB="34290"/>
                </a:tc>
                <a:tc>
                  <a:txBody>
                    <a:bodyPr/>
                    <a:lstStyle/>
                    <a:p>
                      <a:r>
                        <a:rPr lang="en-US" sz="1400" b="1" i="0" dirty="0">
                          <a:latin typeface="Calibri" panose="020F0502020204030204" pitchFamily="34" charset="0"/>
                          <a:cs typeface="Calibri" panose="020F0502020204030204" pitchFamily="34" charset="0"/>
                        </a:rPr>
                        <a:t>Fragmented</a:t>
                      </a:r>
                      <a:r>
                        <a:rPr lang="en-US" sz="1400" b="0" i="0" dirty="0">
                          <a:latin typeface="Calibri" panose="020F0502020204030204" pitchFamily="34" charset="0"/>
                          <a:cs typeface="Calibri" panose="020F0502020204030204" pitchFamily="34" charset="0"/>
                        </a:rPr>
                        <a:t> and less intuitive</a:t>
                      </a:r>
                    </a:p>
                  </a:txBody>
                  <a:tcPr marL="68580" marR="68580" marT="34290" marB="34290"/>
                </a:tc>
                <a:extLst>
                  <a:ext uri="{0D108BD9-81ED-4DB2-BD59-A6C34878D82A}">
                    <a16:rowId xmlns:a16="http://schemas.microsoft.com/office/drawing/2014/main" val="3097978101"/>
                  </a:ext>
                </a:extLst>
              </a:tr>
              <a:tr h="502920">
                <a:tc>
                  <a:txBody>
                    <a:bodyPr/>
                    <a:lstStyle/>
                    <a:p>
                      <a:r>
                        <a:rPr lang="en-US" sz="1400" b="0" i="0" dirty="0">
                          <a:latin typeface="Calibri" panose="020F0502020204030204" pitchFamily="34" charset="0"/>
                          <a:cs typeface="Calibri" panose="020F0502020204030204" pitchFamily="34" charset="0"/>
                        </a:rPr>
                        <a:t>Data Transformations</a:t>
                      </a:r>
                    </a:p>
                  </a:txBody>
                  <a:tcPr marL="68580" marR="68580" marT="34290" marB="34290"/>
                </a:tc>
                <a:tc>
                  <a:txBody>
                    <a:bodyPr/>
                    <a:lstStyle/>
                    <a:p>
                      <a:r>
                        <a:rPr lang="en-US" sz="1400" b="1" i="0" dirty="0">
                          <a:latin typeface="Calibri" panose="020F0502020204030204" pitchFamily="34" charset="0"/>
                          <a:cs typeface="Calibri" panose="020F0502020204030204" pitchFamily="34" charset="0"/>
                        </a:rPr>
                        <a:t>Directly</a:t>
                      </a:r>
                      <a:r>
                        <a:rPr lang="en-US" sz="1400" b="0" i="0" dirty="0">
                          <a:latin typeface="Calibri" panose="020F0502020204030204" pitchFamily="34" charset="0"/>
                          <a:cs typeface="Calibri" panose="020F0502020204030204" pitchFamily="34" charset="0"/>
                        </a:rPr>
                        <a:t> supports scaling and slicing in plots</a:t>
                      </a:r>
                    </a:p>
                  </a:txBody>
                  <a:tcPr marL="68580" marR="68580" marT="34290" marB="34290"/>
                </a:tc>
                <a:tc>
                  <a:txBody>
                    <a:bodyPr/>
                    <a:lstStyle/>
                    <a:p>
                      <a:r>
                        <a:rPr lang="en-US" sz="1400" b="1" i="0" dirty="0">
                          <a:latin typeface="Calibri" panose="020F0502020204030204" pitchFamily="34" charset="0"/>
                          <a:cs typeface="Calibri" panose="020F0502020204030204" pitchFamily="34" charset="0"/>
                        </a:rPr>
                        <a:t>Preprocessing required </a:t>
                      </a:r>
                      <a:r>
                        <a:rPr lang="en-US" sz="1400" b="0" i="0" dirty="0">
                          <a:latin typeface="Calibri" panose="020F0502020204030204" pitchFamily="34" charset="0"/>
                          <a:cs typeface="Calibri" panose="020F0502020204030204" pitchFamily="34" charset="0"/>
                        </a:rPr>
                        <a:t>before visualization</a:t>
                      </a:r>
                    </a:p>
                  </a:txBody>
                  <a:tcPr marL="68580" marR="68580" marT="34290" marB="34290"/>
                </a:tc>
                <a:extLst>
                  <a:ext uri="{0D108BD9-81ED-4DB2-BD59-A6C34878D82A}">
                    <a16:rowId xmlns:a16="http://schemas.microsoft.com/office/drawing/2014/main" val="2207960109"/>
                  </a:ext>
                </a:extLst>
              </a:tr>
              <a:tr h="502920">
                <a:tc>
                  <a:txBody>
                    <a:bodyPr/>
                    <a:lstStyle/>
                    <a:p>
                      <a:r>
                        <a:rPr lang="en-US" sz="1400" b="0" i="0" dirty="0">
                          <a:latin typeface="Calibri" panose="020F0502020204030204" pitchFamily="34" charset="0"/>
                          <a:cs typeface="Calibri" panose="020F0502020204030204" pitchFamily="34" charset="0"/>
                        </a:rPr>
                        <a:t>Multi-layered Plots</a:t>
                      </a:r>
                    </a:p>
                  </a:txBody>
                  <a:tcPr marL="68580" marR="68580" marT="34290" marB="34290"/>
                </a:tc>
                <a:tc>
                  <a:txBody>
                    <a:bodyPr/>
                    <a:lstStyle/>
                    <a:p>
                      <a:r>
                        <a:rPr lang="en-US" sz="1400" b="1" i="0" dirty="0">
                          <a:latin typeface="Calibri" panose="020F0502020204030204" pitchFamily="34" charset="0"/>
                          <a:cs typeface="Calibri" panose="020F0502020204030204" pitchFamily="34" charset="0"/>
                        </a:rPr>
                        <a:t>Allows layering </a:t>
                      </a:r>
                      <a:r>
                        <a:rPr lang="en-US" sz="1400" b="0" i="0" dirty="0">
                          <a:latin typeface="Calibri" panose="020F0502020204030204" pitchFamily="34" charset="0"/>
                          <a:cs typeface="Calibri" panose="020F0502020204030204" pitchFamily="34" charset="0"/>
                        </a:rPr>
                        <a:t>of multiple plot types and elements</a:t>
                      </a:r>
                    </a:p>
                  </a:txBody>
                  <a:tcPr marL="68580" marR="68580" marT="34290" marB="34290"/>
                </a:tc>
                <a:tc>
                  <a:txBody>
                    <a:bodyPr/>
                    <a:lstStyle/>
                    <a:p>
                      <a:r>
                        <a:rPr lang="en-US" sz="1400" b="1" i="0" dirty="0">
                          <a:latin typeface="Calibri" panose="020F0502020204030204" pitchFamily="34" charset="0"/>
                          <a:cs typeface="Calibri" panose="020F0502020204030204" pitchFamily="34" charset="0"/>
                        </a:rPr>
                        <a:t>Complex</a:t>
                      </a:r>
                      <a:r>
                        <a:rPr lang="en-US" sz="1400" b="0" i="0" dirty="0">
                          <a:latin typeface="Calibri" panose="020F0502020204030204" pitchFamily="34" charset="0"/>
                          <a:cs typeface="Calibri" panose="020F0502020204030204" pitchFamily="34" charset="0"/>
                        </a:rPr>
                        <a:t> to achieve with overlays</a:t>
                      </a:r>
                    </a:p>
                  </a:txBody>
                  <a:tcPr marL="68580" marR="68580" marT="34290" marB="34290"/>
                </a:tc>
                <a:extLst>
                  <a:ext uri="{0D108BD9-81ED-4DB2-BD59-A6C34878D82A}">
                    <a16:rowId xmlns:a16="http://schemas.microsoft.com/office/drawing/2014/main" val="625692688"/>
                  </a:ext>
                </a:extLst>
              </a:tr>
              <a:tr h="502920">
                <a:tc>
                  <a:txBody>
                    <a:bodyPr/>
                    <a:lstStyle/>
                    <a:p>
                      <a:r>
                        <a:rPr lang="en-US" sz="1400" b="0" i="0" dirty="0">
                          <a:latin typeface="Calibri" panose="020F0502020204030204" pitchFamily="34" charset="0"/>
                          <a:cs typeface="Calibri" panose="020F0502020204030204" pitchFamily="34" charset="0"/>
                        </a:rPr>
                        <a:t>Interactivity</a:t>
                      </a:r>
                    </a:p>
                  </a:txBody>
                  <a:tcPr marL="68580" marR="68580" marT="34290" marB="34290"/>
                </a:tc>
                <a:tc>
                  <a:txBody>
                    <a:bodyPr/>
                    <a:lstStyle/>
                    <a:p>
                      <a:r>
                        <a:rPr lang="en-US" sz="1400" b="1" i="0" dirty="0">
                          <a:latin typeface="Calibri" panose="020F0502020204030204" pitchFamily="34" charset="0"/>
                          <a:cs typeface="Calibri" panose="020F0502020204030204" pitchFamily="34" charset="0"/>
                        </a:rPr>
                        <a:t>Seamless integration </a:t>
                      </a:r>
                      <a:r>
                        <a:rPr lang="en-US" sz="1400" b="0" i="0" dirty="0">
                          <a:latin typeface="Calibri" panose="020F0502020204030204" pitchFamily="34" charset="0"/>
                          <a:cs typeface="Calibri" panose="020F0502020204030204" pitchFamily="34" charset="0"/>
                        </a:rPr>
                        <a:t>with interactive packages like </a:t>
                      </a:r>
                      <a:r>
                        <a:rPr lang="en-US" sz="1400" b="0" i="0" dirty="0" err="1">
                          <a:latin typeface="Calibri" panose="020F0502020204030204" pitchFamily="34" charset="0"/>
                          <a:cs typeface="Calibri" panose="020F0502020204030204" pitchFamily="34" charset="0"/>
                        </a:rPr>
                        <a:t>plotly</a:t>
                      </a:r>
                      <a:endParaRPr lang="en-US" sz="1400" b="0" i="0" dirty="0">
                        <a:latin typeface="Calibri" panose="020F0502020204030204" pitchFamily="34" charset="0"/>
                        <a:cs typeface="Calibri" panose="020F0502020204030204" pitchFamily="34" charset="0"/>
                      </a:endParaRPr>
                    </a:p>
                  </a:txBody>
                  <a:tcPr marL="68580" marR="68580" marT="34290" marB="34290"/>
                </a:tc>
                <a:tc>
                  <a:txBody>
                    <a:bodyPr/>
                    <a:lstStyle/>
                    <a:p>
                      <a:r>
                        <a:rPr lang="en-US" sz="1400" b="0" i="0" dirty="0">
                          <a:latin typeface="Calibri" panose="020F0502020204030204" pitchFamily="34" charset="0"/>
                          <a:cs typeface="Calibri" panose="020F0502020204030204" pitchFamily="34" charset="0"/>
                        </a:rPr>
                        <a:t>Requires </a:t>
                      </a:r>
                      <a:r>
                        <a:rPr lang="en-US" sz="1400" b="1" i="0" dirty="0">
                          <a:latin typeface="Calibri" panose="020F0502020204030204" pitchFamily="34" charset="0"/>
                          <a:cs typeface="Calibri" panose="020F0502020204030204" pitchFamily="34" charset="0"/>
                        </a:rPr>
                        <a:t>external packages </a:t>
                      </a:r>
                      <a:r>
                        <a:rPr lang="en-US" sz="1400" b="0" i="0" dirty="0">
                          <a:latin typeface="Calibri" panose="020F0502020204030204" pitchFamily="34" charset="0"/>
                          <a:cs typeface="Calibri" panose="020F0502020204030204" pitchFamily="34" charset="0"/>
                        </a:rPr>
                        <a:t>with complex workflows</a:t>
                      </a:r>
                    </a:p>
                  </a:txBody>
                  <a:tcPr marL="68580" marR="68580" marT="34290" marB="34290"/>
                </a:tc>
                <a:extLst>
                  <a:ext uri="{0D108BD9-81ED-4DB2-BD59-A6C34878D82A}">
                    <a16:rowId xmlns:a16="http://schemas.microsoft.com/office/drawing/2014/main" val="3389635172"/>
                  </a:ext>
                </a:extLst>
              </a:tr>
            </a:tbl>
          </a:graphicData>
        </a:graphic>
      </p:graphicFrame>
      <p:sp>
        <p:nvSpPr>
          <p:cNvPr id="3" name="Cloud Callout 2">
            <a:extLst>
              <a:ext uri="{FF2B5EF4-FFF2-40B4-BE49-F238E27FC236}">
                <a16:creationId xmlns:a16="http://schemas.microsoft.com/office/drawing/2014/main" id="{607FB292-2B0A-7084-DDDE-C4D954FF7CEC}"/>
              </a:ext>
            </a:extLst>
          </p:cNvPr>
          <p:cNvSpPr/>
          <p:nvPr/>
        </p:nvSpPr>
        <p:spPr>
          <a:xfrm>
            <a:off x="4623458" y="326491"/>
            <a:ext cx="2766953" cy="1000536"/>
          </a:xfrm>
          <a:prstGeom prst="cloudCallout">
            <a:avLst/>
          </a:prstGeom>
          <a:ln>
            <a:solidFill>
              <a:schemeClr val="accent1">
                <a:lumMod val="40000"/>
                <a:lumOff val="6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With better aesthetic and higher efficiency</a:t>
            </a:r>
          </a:p>
        </p:txBody>
      </p:sp>
    </p:spTree>
    <p:extLst>
      <p:ext uri="{BB962C8B-B14F-4D97-AF65-F5344CB8AC3E}">
        <p14:creationId xmlns:p14="http://schemas.microsoft.com/office/powerpoint/2010/main" val="3744309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4E3D9-D069-E5A9-1B26-A90531786891}"/>
              </a:ext>
            </a:extLst>
          </p:cNvPr>
          <p:cNvSpPr>
            <a:spLocks noGrp="1"/>
          </p:cNvSpPr>
          <p:nvPr>
            <p:ph type="title"/>
          </p:nvPr>
        </p:nvSpPr>
        <p:spPr/>
        <p:txBody>
          <a:bodyPr/>
          <a:lstStyle/>
          <a:p>
            <a:r>
              <a:rPr lang="en-US" dirty="0"/>
              <a:t>Overview of ggplot2</a:t>
            </a:r>
          </a:p>
        </p:txBody>
      </p:sp>
      <p:pic>
        <p:nvPicPr>
          <p:cNvPr id="4098" name="Picture 2">
            <a:extLst>
              <a:ext uri="{FF2B5EF4-FFF2-40B4-BE49-F238E27FC236}">
                <a16:creationId xmlns:a16="http://schemas.microsoft.com/office/drawing/2014/main" id="{195E5089-4B36-79EA-C29D-BBA3D73886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657"/>
          <a:stretch/>
        </p:blipFill>
        <p:spPr bwMode="auto">
          <a:xfrm>
            <a:off x="188592" y="1387108"/>
            <a:ext cx="4560746" cy="4811811"/>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7AFC93C1-1C7C-E437-ED75-3C623D24DF77}"/>
              </a:ext>
            </a:extLst>
          </p:cNvPr>
          <p:cNvSpPr>
            <a:spLocks noGrp="1"/>
          </p:cNvSpPr>
          <p:nvPr>
            <p:ph idx="1"/>
          </p:nvPr>
        </p:nvSpPr>
        <p:spPr>
          <a:xfrm>
            <a:off x="4453412" y="1847581"/>
            <a:ext cx="4000071" cy="4351338"/>
          </a:xfrm>
        </p:spPr>
        <p:txBody>
          <a:bodyPr/>
          <a:lstStyle/>
          <a:p>
            <a:r>
              <a:rPr lang="en-US" sz="1800" dirty="0">
                <a:latin typeface="Calibri" panose="020F0502020204030204" pitchFamily="34" charset="0"/>
                <a:cs typeface="Calibri" panose="020F0502020204030204" pitchFamily="34" charset="0"/>
              </a:rPr>
              <a:t>gg = “grammar of graphics”</a:t>
            </a:r>
          </a:p>
          <a:p>
            <a:r>
              <a:rPr lang="en-US" sz="1800" dirty="0">
                <a:latin typeface="Calibri" panose="020F0502020204030204" pitchFamily="34" charset="0"/>
                <a:cs typeface="Calibri" panose="020F0502020204030204" pitchFamily="34" charset="0"/>
              </a:rPr>
              <a:t>Components in ggplot2:</a:t>
            </a:r>
          </a:p>
          <a:p>
            <a:pPr lvl="1"/>
            <a:r>
              <a:rPr lang="en-US" sz="1800" b="1" dirty="0">
                <a:latin typeface="Calibri" panose="020F0502020204030204" pitchFamily="34" charset="0"/>
                <a:cs typeface="Calibri" panose="020F0502020204030204" pitchFamily="34" charset="0"/>
              </a:rPr>
              <a:t>Data</a:t>
            </a:r>
          </a:p>
          <a:p>
            <a:pPr lvl="1"/>
            <a:r>
              <a:rPr lang="en-US" sz="1800" b="1" dirty="0">
                <a:latin typeface="Calibri" panose="020F0502020204030204" pitchFamily="34" charset="0"/>
                <a:cs typeface="Calibri" panose="020F0502020204030204" pitchFamily="34" charset="0"/>
              </a:rPr>
              <a:t>Aesthetic attribute (</a:t>
            </a:r>
            <a:r>
              <a:rPr lang="en-US" sz="1800" b="1" dirty="0" err="1">
                <a:latin typeface="Calibri" panose="020F0502020204030204" pitchFamily="34" charset="0"/>
                <a:cs typeface="Calibri" panose="020F0502020204030204" pitchFamily="34" charset="0"/>
              </a:rPr>
              <a:t>Aes</a:t>
            </a:r>
            <a:r>
              <a:rPr lang="en-US" sz="1800" b="1" dirty="0">
                <a:latin typeface="Calibri" panose="020F0502020204030204" pitchFamily="34" charset="0"/>
                <a:cs typeface="Calibri" panose="020F0502020204030204" pitchFamily="34" charset="0"/>
              </a:rPr>
              <a:t>)</a:t>
            </a:r>
          </a:p>
          <a:p>
            <a:pPr lvl="1"/>
            <a:r>
              <a:rPr lang="en-US" sz="1800" b="1" dirty="0">
                <a:latin typeface="Calibri" panose="020F0502020204030204" pitchFamily="34" charset="0"/>
                <a:cs typeface="Calibri" panose="020F0502020204030204" pitchFamily="34" charset="0"/>
              </a:rPr>
              <a:t>Geometric object (</a:t>
            </a:r>
            <a:r>
              <a:rPr lang="en-US" sz="1800" b="1" dirty="0" err="1">
                <a:latin typeface="Calibri" panose="020F0502020204030204" pitchFamily="34" charset="0"/>
                <a:cs typeface="Calibri" panose="020F0502020204030204" pitchFamily="34" charset="0"/>
              </a:rPr>
              <a:t>Geom</a:t>
            </a:r>
            <a:r>
              <a:rPr lang="en-US" sz="1800" b="1" dirty="0">
                <a:latin typeface="Calibri" panose="020F0502020204030204" pitchFamily="34" charset="0"/>
                <a:cs typeface="Calibri" panose="020F0502020204030204" pitchFamily="34" charset="0"/>
              </a:rPr>
              <a:t>)</a:t>
            </a:r>
          </a:p>
          <a:p>
            <a:pPr lvl="1"/>
            <a:r>
              <a:rPr lang="en-US" sz="1800" dirty="0">
                <a:latin typeface="Calibri" panose="020F0502020204030204" pitchFamily="34" charset="0"/>
                <a:cs typeface="Calibri" panose="020F0502020204030204" pitchFamily="34" charset="0"/>
              </a:rPr>
              <a:t>Stats</a:t>
            </a:r>
          </a:p>
          <a:p>
            <a:pPr lvl="1"/>
            <a:r>
              <a:rPr lang="en-US" sz="1800" dirty="0">
                <a:latin typeface="Calibri" panose="020F0502020204030204" pitchFamily="34" charset="0"/>
                <a:cs typeface="Calibri" panose="020F0502020204030204" pitchFamily="34" charset="0"/>
              </a:rPr>
              <a:t>Position</a:t>
            </a:r>
          </a:p>
          <a:p>
            <a:pPr lvl="1"/>
            <a:r>
              <a:rPr lang="en-US" sz="1800" dirty="0">
                <a:latin typeface="Calibri" panose="020F0502020204030204" pitchFamily="34" charset="0"/>
                <a:cs typeface="Calibri" panose="020F0502020204030204" pitchFamily="34" charset="0"/>
              </a:rPr>
              <a:t>Coord</a:t>
            </a:r>
          </a:p>
          <a:p>
            <a:pPr lvl="1"/>
            <a:r>
              <a:rPr lang="en-US" sz="1800" dirty="0">
                <a:latin typeface="Calibri" panose="020F0502020204030204" pitchFamily="34" charset="0"/>
                <a:cs typeface="Calibri" panose="020F0502020204030204" pitchFamily="34" charset="0"/>
              </a:rPr>
              <a:t>Facet</a:t>
            </a:r>
          </a:p>
          <a:p>
            <a:pPr lvl="1"/>
            <a:r>
              <a:rPr lang="en-US" sz="1800" dirty="0">
                <a:latin typeface="Calibri" panose="020F0502020204030204" pitchFamily="34" charset="0"/>
                <a:cs typeface="Calibri" panose="020F0502020204030204" pitchFamily="34" charset="0"/>
              </a:rPr>
              <a:t>Theme</a:t>
            </a:r>
          </a:p>
          <a:p>
            <a:pPr lvl="1"/>
            <a:r>
              <a:rPr lang="en-US" sz="1800" dirty="0">
                <a:latin typeface="Calibri" panose="020F0502020204030204" pitchFamily="34" charset="0"/>
                <a:cs typeface="Calibri" panose="020F0502020204030204" pitchFamily="34" charset="0"/>
              </a:rPr>
              <a:t>……</a:t>
            </a:r>
          </a:p>
          <a:p>
            <a:endParaRPr lang="en-US" dirty="0"/>
          </a:p>
        </p:txBody>
      </p:sp>
      <p:pic>
        <p:nvPicPr>
          <p:cNvPr id="5" name="Picture 4" descr="A white screen with black text&#10;&#10;AI-generated content may be incorrect.">
            <a:extLst>
              <a:ext uri="{FF2B5EF4-FFF2-40B4-BE49-F238E27FC236}">
                <a16:creationId xmlns:a16="http://schemas.microsoft.com/office/drawing/2014/main" id="{9400E06B-5496-B5B7-1057-17D5230B68D6}"/>
              </a:ext>
            </a:extLst>
          </p:cNvPr>
          <p:cNvPicPr>
            <a:picLocks noChangeAspect="1"/>
          </p:cNvPicPr>
          <p:nvPr/>
        </p:nvPicPr>
        <p:blipFill>
          <a:blip r:embed="rId3"/>
          <a:stretch>
            <a:fillRect/>
          </a:stretch>
        </p:blipFill>
        <p:spPr>
          <a:xfrm>
            <a:off x="7974676" y="2300122"/>
            <a:ext cx="3122157" cy="2122250"/>
          </a:xfrm>
          <a:prstGeom prst="rect">
            <a:avLst/>
          </a:prstGeom>
        </p:spPr>
      </p:pic>
      <p:sp>
        <p:nvSpPr>
          <p:cNvPr id="6" name="Rectangle 5">
            <a:extLst>
              <a:ext uri="{FF2B5EF4-FFF2-40B4-BE49-F238E27FC236}">
                <a16:creationId xmlns:a16="http://schemas.microsoft.com/office/drawing/2014/main" id="{D885DE06-A445-2BFC-3BD1-8D57901A6344}"/>
              </a:ext>
            </a:extLst>
          </p:cNvPr>
          <p:cNvSpPr/>
          <p:nvPr/>
        </p:nvSpPr>
        <p:spPr>
          <a:xfrm>
            <a:off x="7974676" y="2300120"/>
            <a:ext cx="3122158" cy="82668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9903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C23F8-8F1B-EB55-BC77-2097B4BD5415}"/>
              </a:ext>
            </a:extLst>
          </p:cNvPr>
          <p:cNvSpPr>
            <a:spLocks noGrp="1"/>
          </p:cNvSpPr>
          <p:nvPr>
            <p:ph type="title"/>
          </p:nvPr>
        </p:nvSpPr>
        <p:spPr/>
        <p:txBody>
          <a:bodyPr>
            <a:normAutofit/>
          </a:bodyPr>
          <a:lstStyle/>
          <a:p>
            <a:r>
              <a:rPr lang="en-US" dirty="0"/>
              <a:t>Structure of the ggplot2 command</a:t>
            </a:r>
          </a:p>
        </p:txBody>
      </p:sp>
      <p:sp>
        <p:nvSpPr>
          <p:cNvPr id="4" name="Content Placeholder 3">
            <a:extLst>
              <a:ext uri="{FF2B5EF4-FFF2-40B4-BE49-F238E27FC236}">
                <a16:creationId xmlns:a16="http://schemas.microsoft.com/office/drawing/2014/main" id="{D68791CA-A45B-E646-0DD2-2D592080DB76}"/>
              </a:ext>
            </a:extLst>
          </p:cNvPr>
          <p:cNvSpPr txBox="1">
            <a:spLocks noGrp="1"/>
          </p:cNvSpPr>
          <p:nvPr>
            <p:ph idx="1"/>
          </p:nvPr>
        </p:nvSpPr>
        <p:spPr>
          <a:xfrm>
            <a:off x="1336222" y="1639221"/>
            <a:ext cx="7886700" cy="1179810"/>
          </a:xfrm>
          <a:prstGeom prst="rect">
            <a:avLst/>
          </a:prstGeom>
          <a:noFill/>
        </p:spPr>
        <p:txBody>
          <a:bodyPr wrap="square" rtlCol="0">
            <a:spAutoFit/>
          </a:bodyPr>
          <a:lstStyle/>
          <a:p>
            <a:pPr marL="0" indent="0">
              <a:buNone/>
            </a:pPr>
            <a:r>
              <a:rPr lang="en-US" sz="2000" dirty="0">
                <a:latin typeface="Calibri" panose="020F0502020204030204" pitchFamily="34" charset="0"/>
                <a:cs typeface="Calibri" panose="020F0502020204030204" pitchFamily="34" charset="0"/>
              </a:rPr>
              <a:t>Question: </a:t>
            </a:r>
          </a:p>
          <a:p>
            <a:pPr marL="0" indent="0">
              <a:buNone/>
            </a:pPr>
            <a:r>
              <a:rPr lang="en-US" sz="2000" dirty="0">
                <a:latin typeface="Calibri" panose="020F0502020204030204" pitchFamily="34" charset="0"/>
                <a:cs typeface="Calibri" panose="020F0502020204030204" pitchFamily="34" charset="0"/>
              </a:rPr>
              <a:t>The relationship between the bill length and bill </a:t>
            </a:r>
          </a:p>
          <a:p>
            <a:pPr marL="0" indent="0">
              <a:buNone/>
            </a:pPr>
            <a:r>
              <a:rPr lang="en-US" sz="2000" dirty="0">
                <a:latin typeface="Calibri" panose="020F0502020204030204" pitchFamily="34" charset="0"/>
                <a:cs typeface="Calibri" panose="020F0502020204030204" pitchFamily="34" charset="0"/>
              </a:rPr>
              <a:t>depth of the penguin?</a:t>
            </a:r>
          </a:p>
        </p:txBody>
      </p:sp>
      <p:pic>
        <p:nvPicPr>
          <p:cNvPr id="5" name="Picture 2">
            <a:extLst>
              <a:ext uri="{FF2B5EF4-FFF2-40B4-BE49-F238E27FC236}">
                <a16:creationId xmlns:a16="http://schemas.microsoft.com/office/drawing/2014/main" id="{3602FA9C-7096-89BA-D333-C4BA60014A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005629"/>
            <a:ext cx="5740947" cy="23815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75860D02-F9D0-E6FF-93CC-8EFB06C465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0140" y="1400468"/>
            <a:ext cx="3314210" cy="20285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1A20E4A-FE43-B43F-0D26-5E704053F5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7958" y="3429000"/>
            <a:ext cx="3206393" cy="229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740553"/>
      </p:ext>
    </p:extLst>
  </p:cSld>
  <p:clrMapOvr>
    <a:masterClrMapping/>
  </p:clrMapOvr>
</p:sld>
</file>

<file path=ppt/theme/theme1.xml><?xml version="1.0" encoding="utf-8"?>
<a:theme xmlns:a="http://schemas.openxmlformats.org/drawingml/2006/main" name="Thème Office">
  <a:themeElements>
    <a:clrScheme name="Bleu vert">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15617</TotalTime>
  <Words>2159</Words>
  <Application>Microsoft Macintosh PowerPoint</Application>
  <PresentationFormat>Widescreen</PresentationFormat>
  <Paragraphs>366</Paragraphs>
  <Slides>59</Slides>
  <Notes>30</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59</vt:i4>
      </vt:variant>
    </vt:vector>
  </HeadingPairs>
  <TitlesOfParts>
    <vt:vector size="75" baseType="lpstr">
      <vt:lpstr>-apple-system</vt:lpstr>
      <vt:lpstr>-webkit-standard</vt:lpstr>
      <vt:lpstr>SFMono-Regular</vt:lpstr>
      <vt:lpstr>SimSun</vt:lpstr>
      <vt:lpstr>Aptos</vt:lpstr>
      <vt:lpstr>Aptos Display</vt:lpstr>
      <vt:lpstr>Arial</vt:lpstr>
      <vt:lpstr>Calibri</vt:lpstr>
      <vt:lpstr>Calibri Light</vt:lpstr>
      <vt:lpstr>Helvetica</vt:lpstr>
      <vt:lpstr>lato</vt:lpstr>
      <vt:lpstr>Montserrat SemiBold</vt:lpstr>
      <vt:lpstr>Open Sans Light</vt:lpstr>
      <vt:lpstr>Source Sans Pro</vt:lpstr>
      <vt:lpstr>Thème Office</vt:lpstr>
      <vt:lpstr>Office Theme</vt:lpstr>
      <vt:lpstr>Welcome to</vt:lpstr>
      <vt:lpstr>START </vt:lpstr>
      <vt:lpstr>Advanced Data Visualization</vt:lpstr>
      <vt:lpstr>PowerPoint Presentation</vt:lpstr>
      <vt:lpstr>Goals</vt:lpstr>
      <vt:lpstr>Outline</vt:lpstr>
      <vt:lpstr>Why Use ggplot2 Over Base R for Data Visualization?</vt:lpstr>
      <vt:lpstr>Overview of ggplot2</vt:lpstr>
      <vt:lpstr>Structure of the ggplot2 command</vt:lpstr>
      <vt:lpstr>Dataset preparation</vt:lpstr>
      <vt:lpstr>Bar plot</vt:lpstr>
      <vt:lpstr>Histogram/ Frequency/ Density Plot</vt:lpstr>
      <vt:lpstr>Box plot</vt:lpstr>
      <vt:lpstr>Violin plot</vt:lpstr>
      <vt:lpstr>What questions do you have about this plot?</vt:lpstr>
      <vt:lpstr>Next step: box/violin plot to show the distribution</vt:lpstr>
      <vt:lpstr>Show raw data points</vt:lpstr>
      <vt:lpstr>Before and after plots</vt:lpstr>
      <vt:lpstr>Data Transformation and Advanced Customization</vt:lpstr>
      <vt:lpstr>Data Transformation</vt:lpstr>
      <vt:lpstr>Data Transformation – log transformation</vt:lpstr>
      <vt:lpstr>Data faceting</vt:lpstr>
      <vt:lpstr>Aesthetic customizations – color palettes</vt:lpstr>
      <vt:lpstr>How to use colorspace in ggplot2</vt:lpstr>
      <vt:lpstr>Colorspace examples</vt:lpstr>
      <vt:lpstr>How to choose diverging and sequential color scale?</vt:lpstr>
      <vt:lpstr>Select the appropriate color palettes for heatmaps</vt:lpstr>
      <vt:lpstr>How to change size of points and transparency</vt:lpstr>
      <vt:lpstr>Adjust the appearance of the legend</vt:lpstr>
      <vt:lpstr>Generate different legends for different layers</vt:lpstr>
      <vt:lpstr>Delete the legend</vt:lpstr>
      <vt:lpstr>Merge the legend</vt:lpstr>
      <vt:lpstr>Theme</vt:lpstr>
      <vt:lpstr>Exercise 1 (10 mins)</vt:lpstr>
      <vt:lpstr>Specialized Plot</vt:lpstr>
      <vt:lpstr>Heatmap</vt:lpstr>
      <vt:lpstr>Kaplan-Meier curve</vt:lpstr>
      <vt:lpstr>Manhattan plot</vt:lpstr>
      <vt:lpstr>2D density plot</vt:lpstr>
      <vt:lpstr>Interactive Plot</vt:lpstr>
      <vt:lpstr>?</vt:lpstr>
      <vt:lpstr>Check the data</vt:lpstr>
      <vt:lpstr>Try ggplotly!</vt:lpstr>
      <vt:lpstr>Customize tooltip</vt:lpstr>
      <vt:lpstr>More advanced customization</vt:lpstr>
      <vt:lpstr>Animate your figure</vt:lpstr>
      <vt:lpstr>R Shiny Dashboard</vt:lpstr>
      <vt:lpstr>Let’s first see an example of R shiny dashboard to analyze Omics Data - GraphBio</vt:lpstr>
      <vt:lpstr>Skeleton of R Shiny</vt:lpstr>
      <vt:lpstr>Layout options</vt:lpstr>
      <vt:lpstr>Placeholders</vt:lpstr>
      <vt:lpstr>Control Widgets</vt:lpstr>
      <vt:lpstr>Let’s work on a simple R shiny demo!</vt:lpstr>
      <vt:lpstr>How to arrange shiny in multiple pages</vt:lpstr>
      <vt:lpstr>Exercise 2 (15 mins)</vt:lpstr>
      <vt:lpstr>Friends don’t let friends make bad graphs</vt:lpstr>
      <vt:lpstr>Useful resources</vt:lpstr>
      <vt:lpstr>Thank you for attending!</vt:lpstr>
      <vt:lpstr>STOP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Han Yu</dc:creator>
  <cp:lastModifiedBy>Han Yu</cp:lastModifiedBy>
  <cp:revision>248</cp:revision>
  <dcterms:created xsi:type="dcterms:W3CDTF">2024-11-28T23:43:06Z</dcterms:created>
  <dcterms:modified xsi:type="dcterms:W3CDTF">2025-02-21T04:21:19Z</dcterms:modified>
</cp:coreProperties>
</file>